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90" r:id="rId2"/>
    <p:sldId id="263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8" r:id="rId16"/>
    <p:sldId id="309" r:id="rId17"/>
    <p:sldId id="318" r:id="rId18"/>
    <p:sldId id="314" r:id="rId19"/>
    <p:sldId id="312" r:id="rId20"/>
    <p:sldId id="303" r:id="rId21"/>
    <p:sldId id="305" r:id="rId22"/>
    <p:sldId id="306" r:id="rId23"/>
    <p:sldId id="307" r:id="rId24"/>
    <p:sldId id="258" r:id="rId25"/>
    <p:sldId id="273" r:id="rId26"/>
    <p:sldId id="286" r:id="rId27"/>
    <p:sldId id="287" r:id="rId28"/>
    <p:sldId id="265" r:id="rId29"/>
    <p:sldId id="285" r:id="rId30"/>
    <p:sldId id="266" r:id="rId31"/>
    <p:sldId id="267" r:id="rId32"/>
    <p:sldId id="310" r:id="rId33"/>
    <p:sldId id="311" r:id="rId34"/>
    <p:sldId id="317" r:id="rId35"/>
    <p:sldId id="280" r:id="rId36"/>
    <p:sldId id="316" r:id="rId37"/>
    <p:sldId id="278" r:id="rId38"/>
    <p:sldId id="282" r:id="rId39"/>
    <p:sldId id="281" r:id="rId40"/>
    <p:sldId id="289" r:id="rId41"/>
    <p:sldId id="315" r:id="rId42"/>
    <p:sldId id="279" r:id="rId43"/>
    <p:sldId id="284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9CF6"/>
    <a:srgbClr val="B4AEBE"/>
    <a:srgbClr val="9079F3"/>
    <a:srgbClr val="EC98DC"/>
    <a:srgbClr val="F4C4EB"/>
    <a:srgbClr val="EB91DA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 autoAdjust="0"/>
    <p:restoredTop sz="94660"/>
  </p:normalViewPr>
  <p:slideViewPr>
    <p:cSldViewPr snapToGrid="0">
      <p:cViewPr varScale="1">
        <p:scale>
          <a:sx n="75" d="100"/>
          <a:sy n="75" d="100"/>
        </p:scale>
        <p:origin x="2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A2882-D7CA-4E8B-A580-5646770935DF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C56EF-9C05-499A-B620-9807DEE4F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098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BDD9C-9687-4FC2-BA8E-F8620411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DE58C6-2BBD-4D1C-9227-F34741B6B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F7A535-9A3F-469A-B033-46266CD14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CD2AF2-4C83-4B80-9F6A-4FF6D5C7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1033D6-3473-4B34-8D7E-92A8BCDF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38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3F3F3-3632-440D-8823-9633285B9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1ACDD-2F29-4BD1-8571-364061D45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3EF0E4-86DC-4197-8F19-37416A67F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2262C-35EC-4D1F-9153-3FDACD5A0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9ACB70-D5F4-4C3D-AC14-FB37DD198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588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DA83FD-D979-49A1-A1E0-072C98F1C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4B0880-C4AA-408F-9433-045CE84E4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B36CD-CB72-4753-B9B6-38C7EDC7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2EE1EA-DC02-4749-9CAC-38B968057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CD288-9138-44B9-AFD7-B246650A5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026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FFDCB-0977-4937-810B-6D911ED8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479315-5001-471B-9DB4-031B3024D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C2B9FD-760D-4FE0-87AD-7E35D7BEF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2211F-52AA-440A-ADFB-0847C22FA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EC5B64-4ED7-4170-A316-B66136134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B3066-2A5A-4835-AA27-1FE36F2E8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5FA93-A890-4FA3-86E4-1474E2B97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8E644C-27EA-4C58-B0B1-930E28F5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725C8-4E66-489C-ADDE-D800B621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2AA92-87D5-42F3-9683-F9E866F4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3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AC7F19-F1C6-4BE2-8081-57D1429A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4F29F-0A61-4FDD-B9FC-ED851C667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3B5F84-F6A2-4D6E-ADE5-DFF41FF67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1ACCD3-C9A0-41E9-AA1A-4B12CB78D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3FEA7F-3748-4C7E-AECB-199D591A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73B20B-DCE4-458D-90B9-83C09614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099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BBE7A-5BF2-442F-9A15-00B29D65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BED5FC-26F8-471A-A0E3-68C2A77D8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79A63D-E4A2-4DE6-A745-8B8CE805D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0D14E1-D42F-422E-BC8E-3250C6D9B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EBD70F-D4E6-483A-8319-F7C81142D6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C8F47D-E857-4A65-B27E-7498C41C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52B798-AC13-4CC6-92EC-70A1415C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2D5314-D2A4-4390-816C-BFA665DE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41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193D4-E8BF-43E8-8A05-6BAF44727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D17379-4780-4251-9B54-28854774B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3FA86B-001D-4C9C-AA1A-435EF23D1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388778-12D1-42C7-9CC0-3B83A8D1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350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2E7655-DDBE-4397-9912-DCCDA4AE0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85CBC3-EA2E-42BE-972F-262670F4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4D3808-8ECB-4734-A616-78E69A04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06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D2470-0EC0-4502-8471-E614D000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6FC249-1CF4-4744-91C5-7560961E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0337E6-E8FC-48E2-816A-465FFDCE9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9CD2FD-5011-421B-A7D0-322A7F157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B87411-9AA4-4AAD-9FCC-E86BAFEB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EE4A5A-92CB-4A58-AB66-6350ED32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0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A1C52-E639-4E27-98AC-DC93FAA56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AE9847-3148-42BE-89C8-8D28292D1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E3DBF3-3871-4AE8-BE6D-0CC3B2FC5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8454A4-851F-4B2B-9190-EA7BEF772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0071F9-EBE2-47F5-9ADA-D011A8543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99983F-E557-4329-A3D5-99C1F5D0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10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2D0F87-86A7-4C1F-A57F-87A48D59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4125FD-88D8-40BB-A6A5-8DEDC0397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16AAB-59E4-43DC-A13F-CAE84451A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F4A1B-4B54-43FD-AC51-866C0B838C49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AF5D3-7C21-4ADC-87B6-C546CDD5B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2B99BD-E353-4FBB-80BE-BFAE4D318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14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&#44172;&#51076;%20&#49884;&#49828;&#53596;%20&#50696;&#49884;.ppt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gamedevmarket.net/asset/pirate-game-u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DA70E3-A516-4327-8625-08F17F7E019C}"/>
              </a:ext>
            </a:extLst>
          </p:cNvPr>
          <p:cNvSpPr txBox="1"/>
          <p:nvPr/>
        </p:nvSpPr>
        <p:spPr>
          <a:xfrm>
            <a:off x="7853530" y="5772150"/>
            <a:ext cx="4132863" cy="858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알카노이드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모작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2020 CIEN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여름방학 미니게임 프로젝트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_01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1C738-562C-4209-A2B4-BF7F64772640}"/>
              </a:ext>
            </a:extLst>
          </p:cNvPr>
          <p:cNvSpPr txBox="1"/>
          <p:nvPr/>
        </p:nvSpPr>
        <p:spPr>
          <a:xfrm>
            <a:off x="3602657" y="2882354"/>
            <a:ext cx="4986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TREASURE HUNTER</a:t>
            </a:r>
            <a:endParaRPr lang="ko-KR" altLang="en-US" sz="4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566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2.6.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9A04D-6F4F-4B4D-A08B-1FA357DC8FE1}"/>
              </a:ext>
            </a:extLst>
          </p:cNvPr>
          <p:cNvSpPr txBox="1"/>
          <p:nvPr/>
        </p:nvSpPr>
        <p:spPr>
          <a:xfrm>
            <a:off x="951412" y="1341185"/>
            <a:ext cx="11620500" cy="5045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설명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(bar)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이동으로 아이템 충돌 시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특수한 효과를 얻게 해주는 </a:t>
            </a:r>
            <a:r>
              <a:rPr lang="ko-KR" altLang="en-US" sz="22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추상적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객체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</a:t>
            </a:r>
            <a:r>
              <a:rPr lang="ko-KR" altLang="en-US" sz="2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충돌시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아이템은 사라지고 효과가 적용됩니다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속성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y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축 이동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 속도 고정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추상적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객체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판정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O,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시 물리엔진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X)</a:t>
            </a: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리소스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3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가지 아이템에 맞는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보석 모양의 리소스와 대포알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기본 대포알과 동일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altLang="ko-KR" sz="2200" u="sng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21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2.6.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2F17AC-F2EA-404B-B43A-F14EC0F46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4" t="32482" r="25520" b="17889"/>
          <a:stretch/>
        </p:blipFill>
        <p:spPr>
          <a:xfrm>
            <a:off x="447674" y="1395237"/>
            <a:ext cx="11029951" cy="4934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5214D-7C31-46D6-8EFB-42DD0E276431}"/>
              </a:ext>
            </a:extLst>
          </p:cNvPr>
          <p:cNvSpPr txBox="1"/>
          <p:nvPr/>
        </p:nvSpPr>
        <p:spPr>
          <a:xfrm>
            <a:off x="714375" y="3244334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루비 안에 글자 </a:t>
            </a:r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D99AA5-C24B-4FD3-815F-EBE0B90C70C6}"/>
              </a:ext>
            </a:extLst>
          </p:cNvPr>
          <p:cNvSpPr txBox="1"/>
          <p:nvPr/>
        </p:nvSpPr>
        <p:spPr>
          <a:xfrm>
            <a:off x="838607" y="4004795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사파이어 안에 </a:t>
            </a:r>
            <a:endParaRPr lang="en-US" altLang="ko-KR" dirty="0"/>
          </a:p>
          <a:p>
            <a:r>
              <a:rPr lang="ko-KR" altLang="en-US" dirty="0"/>
              <a:t>글자 </a:t>
            </a:r>
            <a:r>
              <a:rPr lang="en-US" altLang="ko-KR" dirty="0"/>
              <a:t>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99967-B6D0-4507-8DE5-EFD073425223}"/>
              </a:ext>
            </a:extLst>
          </p:cNvPr>
          <p:cNvSpPr txBox="1"/>
          <p:nvPr/>
        </p:nvSpPr>
        <p:spPr>
          <a:xfrm>
            <a:off x="1204533" y="532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대포알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66FE8E-AD6B-46B6-B8A9-B7B5F1E6CE25}"/>
              </a:ext>
            </a:extLst>
          </p:cNvPr>
          <p:cNvSpPr txBox="1"/>
          <p:nvPr/>
        </p:nvSpPr>
        <p:spPr>
          <a:xfrm>
            <a:off x="637309" y="6344028"/>
            <a:ext cx="679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</a:t>
            </a:r>
            <a:r>
              <a:rPr lang="ko-KR" altLang="en-US" b="1" dirty="0"/>
              <a:t>저런 식의 색상으로 직관적으로 알아볼 수 있는 보석으로 구성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8" name="Picture 2" descr="루비 보석 결정 다이아몬드 만화 일러스트 레이션, 다각형, 다이아몬드 ...">
            <a:extLst>
              <a:ext uri="{FF2B5EF4-FFF2-40B4-BE49-F238E27FC236}">
                <a16:creationId xmlns:a16="http://schemas.microsoft.com/office/drawing/2014/main" id="{7E2DC64C-E3A9-428F-9189-A5FD2DD2A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" y="3025333"/>
            <a:ext cx="673713" cy="80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흰색 배경에 사파이어의 그림입니다. 보석. 로열티 무료 사진, 그림 ...">
            <a:extLst>
              <a:ext uri="{FF2B5EF4-FFF2-40B4-BE49-F238E27FC236}">
                <a16:creationId xmlns:a16="http://schemas.microsoft.com/office/drawing/2014/main" id="{1BC472EB-24E4-4BBF-BB44-3E39B4042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8" r="22418"/>
          <a:stretch/>
        </p:blipFill>
        <p:spPr bwMode="auto">
          <a:xfrm>
            <a:off x="197771" y="3832667"/>
            <a:ext cx="561974" cy="108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D9D64EA-C50F-41BC-B420-D5D881823B75}"/>
              </a:ext>
            </a:extLst>
          </p:cNvPr>
          <p:cNvSpPr/>
          <p:nvPr/>
        </p:nvSpPr>
        <p:spPr>
          <a:xfrm>
            <a:off x="137978" y="5120812"/>
            <a:ext cx="807334" cy="807334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37000">
                <a:schemeClr val="tx1">
                  <a:lumMod val="75000"/>
                  <a:lumOff val="25000"/>
                </a:schemeClr>
              </a:gs>
              <a:gs pos="56000">
                <a:schemeClr val="tx1">
                  <a:lumMod val="65000"/>
                  <a:lumOff val="35000"/>
                </a:schemeClr>
              </a:gs>
              <a:gs pos="2124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77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BAC59C-3B0B-447A-9B6F-BA28169D9110}"/>
              </a:ext>
            </a:extLst>
          </p:cNvPr>
          <p:cNvSpPr/>
          <p:nvPr/>
        </p:nvSpPr>
        <p:spPr>
          <a:xfrm>
            <a:off x="4627418" y="4004795"/>
            <a:ext cx="93287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영구</a:t>
            </a:r>
          </a:p>
        </p:txBody>
      </p:sp>
    </p:spTree>
    <p:extLst>
      <p:ext uri="{BB962C8B-B14F-4D97-AF65-F5344CB8AC3E}">
        <p14:creationId xmlns:p14="http://schemas.microsoft.com/office/powerpoint/2010/main" val="208864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AA13A1-1365-4251-BD65-9DFAE0F8068C}"/>
              </a:ext>
            </a:extLst>
          </p:cNvPr>
          <p:cNvSpPr txBox="1"/>
          <p:nvPr/>
        </p:nvSpPr>
        <p:spPr>
          <a:xfrm>
            <a:off x="294187" y="342900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용어정리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445FBA-D3D9-493F-B074-817917BCB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29" t="32639" r="14166" b="15880"/>
          <a:stretch/>
        </p:blipFill>
        <p:spPr>
          <a:xfrm>
            <a:off x="2539166" y="866120"/>
            <a:ext cx="9411534" cy="572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66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AA13A1-1365-4251-BD65-9DFAE0F8068C}"/>
              </a:ext>
            </a:extLst>
          </p:cNvPr>
          <p:cNvSpPr txBox="1"/>
          <p:nvPr/>
        </p:nvSpPr>
        <p:spPr>
          <a:xfrm>
            <a:off x="294187" y="342900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용어정리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C9C82C-D6A8-42EB-AB8F-A4CC9AE35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0" t="19075" r="41146" b="16481"/>
          <a:stretch/>
        </p:blipFill>
        <p:spPr>
          <a:xfrm>
            <a:off x="2933700" y="3429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9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AA13A1-1365-4251-BD65-9DFAE0F8068C}"/>
              </a:ext>
            </a:extLst>
          </p:cNvPr>
          <p:cNvSpPr txBox="1"/>
          <p:nvPr/>
        </p:nvSpPr>
        <p:spPr>
          <a:xfrm>
            <a:off x="294187" y="342900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용어정리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9C0EB1-C787-4DC0-B8DB-327E461AC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3" t="20000" r="42269" b="10000"/>
          <a:stretch/>
        </p:blipFill>
        <p:spPr>
          <a:xfrm>
            <a:off x="3293918" y="342900"/>
            <a:ext cx="764797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86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5429B-7C60-4C17-828C-CC6E97959358}"/>
              </a:ext>
            </a:extLst>
          </p:cNvPr>
          <p:cNvSpPr txBox="1"/>
          <p:nvPr/>
        </p:nvSpPr>
        <p:spPr>
          <a:xfrm>
            <a:off x="294187" y="342900"/>
            <a:ext cx="5125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(block)/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 데이터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E1205F-6CD3-41A2-8906-76E0FD7F8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6" t="26668" r="32396" b="19073"/>
          <a:stretch/>
        </p:blipFill>
        <p:spPr>
          <a:xfrm>
            <a:off x="1522153" y="1191279"/>
            <a:ext cx="9147693" cy="5057121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2C0561D1-6279-431E-BDD9-26A9AD66F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2603500"/>
            <a:ext cx="1215751" cy="1013038"/>
          </a:xfrm>
          <a:prstGeom prst="rect">
            <a:avLst/>
          </a:prstGeom>
        </p:spPr>
      </p:pic>
      <p:pic>
        <p:nvPicPr>
          <p:cNvPr id="6" name="그림 5" descr="상자이(가) 표시된 사진&#10;&#10;자동 생성된 설명">
            <a:extLst>
              <a:ext uri="{FF2B5EF4-FFF2-40B4-BE49-F238E27FC236}">
                <a16:creationId xmlns:a16="http://schemas.microsoft.com/office/drawing/2014/main" id="{A73CA44F-D6EF-4192-AC9F-4E3F2FF95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3545035"/>
            <a:ext cx="1178637" cy="10130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073019-D926-439F-83AB-3F03DEA1E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4494982"/>
            <a:ext cx="1178637" cy="858935"/>
          </a:xfrm>
          <a:prstGeom prst="rect">
            <a:avLst/>
          </a:prstGeom>
        </p:spPr>
      </p:pic>
      <p:pic>
        <p:nvPicPr>
          <p:cNvPr id="9" name="그림 8" descr="표지판, 앉아있는, 목재의, 테이블이(가) 표시된 사진&#10;&#10;자동 생성된 설명">
            <a:extLst>
              <a:ext uri="{FF2B5EF4-FFF2-40B4-BE49-F238E27FC236}">
                <a16:creationId xmlns:a16="http://schemas.microsoft.com/office/drawing/2014/main" id="{B8C672B1-C199-4765-93C4-979786BCC6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5274000"/>
            <a:ext cx="1178637" cy="100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5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3575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확률 데이터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2F17AC-F2EA-404B-B43A-F14EC0F46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4" t="32482" r="25520" b="17889"/>
          <a:stretch/>
        </p:blipFill>
        <p:spPr>
          <a:xfrm>
            <a:off x="447674" y="1395237"/>
            <a:ext cx="11029951" cy="4934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9D8575-13C7-4A4D-87AD-55D61B19BC1A}"/>
              </a:ext>
            </a:extLst>
          </p:cNvPr>
          <p:cNvSpPr txBox="1"/>
          <p:nvPr/>
        </p:nvSpPr>
        <p:spPr>
          <a:xfrm>
            <a:off x="637309" y="6344028"/>
            <a:ext cx="679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</a:t>
            </a:r>
            <a:r>
              <a:rPr lang="ko-KR" altLang="en-US" b="1" dirty="0"/>
              <a:t>저런 식의 색상으로 직관적으로 알아볼 수 있는 보석으로 구성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19EEC-3168-4E21-9667-EA260A3DEC28}"/>
              </a:ext>
            </a:extLst>
          </p:cNvPr>
          <p:cNvSpPr txBox="1"/>
          <p:nvPr/>
        </p:nvSpPr>
        <p:spPr>
          <a:xfrm>
            <a:off x="714375" y="3244334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루비 안에 글자 </a:t>
            </a:r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8519BA-C863-4BFD-A882-BDBB1996AFD7}"/>
              </a:ext>
            </a:extLst>
          </p:cNvPr>
          <p:cNvSpPr txBox="1"/>
          <p:nvPr/>
        </p:nvSpPr>
        <p:spPr>
          <a:xfrm>
            <a:off x="838607" y="4004795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사파이어 안에 </a:t>
            </a:r>
            <a:endParaRPr lang="en-US" altLang="ko-KR" dirty="0"/>
          </a:p>
          <a:p>
            <a:r>
              <a:rPr lang="ko-KR" altLang="en-US" dirty="0"/>
              <a:t>글자 </a:t>
            </a:r>
            <a:r>
              <a:rPr lang="en-US" altLang="ko-KR" dirty="0"/>
              <a:t>L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4A953-C2E9-4209-BE44-BECEF99E2AC4}"/>
              </a:ext>
            </a:extLst>
          </p:cNvPr>
          <p:cNvSpPr txBox="1"/>
          <p:nvPr/>
        </p:nvSpPr>
        <p:spPr>
          <a:xfrm>
            <a:off x="1204533" y="532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대포알</a:t>
            </a:r>
            <a:endParaRPr lang="en-US" altLang="ko-KR" dirty="0"/>
          </a:p>
        </p:txBody>
      </p:sp>
      <p:pic>
        <p:nvPicPr>
          <p:cNvPr id="8" name="Picture 2" descr="루비 보석 결정 다이아몬드 만화 일러스트 레이션, 다각형, 다이아몬드 ...">
            <a:extLst>
              <a:ext uri="{FF2B5EF4-FFF2-40B4-BE49-F238E27FC236}">
                <a16:creationId xmlns:a16="http://schemas.microsoft.com/office/drawing/2014/main" id="{EFD91171-842D-4DF7-A3BC-003DB78FF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" y="3025333"/>
            <a:ext cx="673713" cy="80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흰색 배경에 사파이어의 그림입니다. 보석. 로열티 무료 사진, 그림 ...">
            <a:extLst>
              <a:ext uri="{FF2B5EF4-FFF2-40B4-BE49-F238E27FC236}">
                <a16:creationId xmlns:a16="http://schemas.microsoft.com/office/drawing/2014/main" id="{E1574AB6-3626-4445-9753-A9585DC29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8" r="22418"/>
          <a:stretch/>
        </p:blipFill>
        <p:spPr bwMode="auto">
          <a:xfrm>
            <a:off x="217988" y="3818438"/>
            <a:ext cx="561974" cy="108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DE88BA0-C210-4BEA-B797-E8CAF6A7DC0E}"/>
              </a:ext>
            </a:extLst>
          </p:cNvPr>
          <p:cNvSpPr/>
          <p:nvPr/>
        </p:nvSpPr>
        <p:spPr>
          <a:xfrm>
            <a:off x="137978" y="5120812"/>
            <a:ext cx="807334" cy="807334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37000">
                <a:schemeClr val="tx1">
                  <a:lumMod val="75000"/>
                  <a:lumOff val="25000"/>
                </a:schemeClr>
              </a:gs>
              <a:gs pos="56000">
                <a:schemeClr val="tx1">
                  <a:lumMod val="65000"/>
                  <a:lumOff val="35000"/>
                </a:schemeClr>
              </a:gs>
              <a:gs pos="2124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77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72E201-B969-4A71-B43A-5365F6315A2D}"/>
              </a:ext>
            </a:extLst>
          </p:cNvPr>
          <p:cNvSpPr/>
          <p:nvPr/>
        </p:nvSpPr>
        <p:spPr>
          <a:xfrm>
            <a:off x="4627418" y="4004795"/>
            <a:ext cx="93287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영구</a:t>
            </a:r>
          </a:p>
        </p:txBody>
      </p:sp>
    </p:spTree>
    <p:extLst>
      <p:ext uri="{BB962C8B-B14F-4D97-AF65-F5344CB8AC3E}">
        <p14:creationId xmlns:p14="http://schemas.microsoft.com/office/powerpoint/2010/main" val="746142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10397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점수 계산 및 랭크 시스템</a:t>
            </a:r>
            <a:endParaRPr lang="en-US" altLang="ko-KR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(*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베타 제작 후 테스트하여 밸런스 조정 예정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타이머 점수는 일정에 따라 제외될 수 있습니다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28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294187" y="1595021"/>
            <a:ext cx="122777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점수는 기존 스테이지 점수가 다음 스테이지로 이어진다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세 스테이지의 점수들과 부가적인 점수들을 모두 합한 수치로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클리어 창에 표시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  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벽돌 점수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점수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타이머 점수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벽돌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벽돌을 깨서 얻은 점수로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스테이지 클리어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벽돌 전부 없애기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달성 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스테이지별로 각각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15200/14600/24100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 씩 얻을 수 있다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즉 게임 클리어 시 최소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53900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점을 얻게 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 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아이템을 하나 먹을 때 마다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100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 씩 추가된다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타이머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시작 순간 타이머가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카운트되며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매 초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100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점수가 하락한다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(</a:t>
            </a:r>
            <a:r>
              <a:rPr lang="ko-KR" altLang="en-US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델타타임의 </a:t>
            </a:r>
            <a:endParaRPr lang="en-US" altLang="ko-KR" sz="24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경우 조정 필요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클리어 시간이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분이라면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53900 – 18000 +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(300~600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예상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최종 예상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440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301555" y="1621453"/>
            <a:ext cx="116205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실시간 점수 변경은 게임플레이 화면 좌하단의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통해 확인할 수 있다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마이너스 점수도 허용되지만 특정 구간을 넘기면 게임 오버 처리된다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시작 초반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3-5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초간은 마이너스 점수에서 면제되며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 이후부터는 정상적으로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카운트된다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이는 마치 통장 잔고의 구멍이 영원히 매워지지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않듯이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…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빈곤함 속에서 일확천금의 기회만을 노리는 해적의 비애를 반영한 것이다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…)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랭크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점수에 따라 게임 클리어 화면에 랭크 표시가 나타난다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 </a:t>
            </a: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랭크 표시는 게임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내에 사용한 보물상자를 그대로 사용한다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골드 달성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36000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이상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	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실버 달성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34000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	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브론즈 달성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30000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	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나무 달성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 이하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오버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-10000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아래로 떨어지는 순간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49F172-4481-4AF2-9CFE-FA0AB8020304}"/>
              </a:ext>
            </a:extLst>
          </p:cNvPr>
          <p:cNvSpPr txBox="1"/>
          <p:nvPr/>
        </p:nvSpPr>
        <p:spPr>
          <a:xfrm>
            <a:off x="294187" y="342900"/>
            <a:ext cx="10397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점수 계산 및 랭크 시스템</a:t>
            </a:r>
            <a:endParaRPr lang="en-US" altLang="ko-KR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(*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베타 제작 후 테스트하여 밸런스 조정 예정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타이머 점수는 일정에 따라 제외될 수 있습니다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28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38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레벨 디자인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D8575-13C7-4A4D-87AD-55D61B19BC1A}"/>
              </a:ext>
            </a:extLst>
          </p:cNvPr>
          <p:cNvSpPr txBox="1"/>
          <p:nvPr/>
        </p:nvSpPr>
        <p:spPr>
          <a:xfrm>
            <a:off x="1155457" y="6344028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5355C7-E31F-480F-BE5A-B179C70DB774}"/>
              </a:ext>
            </a:extLst>
          </p:cNvPr>
          <p:cNvSpPr/>
          <p:nvPr/>
        </p:nvSpPr>
        <p:spPr>
          <a:xfrm>
            <a:off x="294187" y="1002915"/>
            <a:ext cx="2961631" cy="52651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3120967-8874-4268-9899-2C504035BFA2}"/>
              </a:ext>
            </a:extLst>
          </p:cNvPr>
          <p:cNvGrpSpPr/>
          <p:nvPr/>
        </p:nvGrpSpPr>
        <p:grpSpPr>
          <a:xfrm>
            <a:off x="480939" y="1234295"/>
            <a:ext cx="2588126" cy="1058942"/>
            <a:chOff x="459506" y="1234295"/>
            <a:chExt cx="2588126" cy="105894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6F05E1-EA6F-413E-98A0-A3393D49D1F7}"/>
                </a:ext>
              </a:extLst>
            </p:cNvPr>
            <p:cNvSpPr/>
            <p:nvPr/>
          </p:nvSpPr>
          <p:spPr>
            <a:xfrm>
              <a:off x="459506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C1E0047-BE44-466B-979B-5A6D2846D012}"/>
                </a:ext>
              </a:extLst>
            </p:cNvPr>
            <p:cNvSpPr/>
            <p:nvPr/>
          </p:nvSpPr>
          <p:spPr>
            <a:xfrm>
              <a:off x="788010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54A95A-C2B0-4494-8FF9-5A9C59E55A32}"/>
                </a:ext>
              </a:extLst>
            </p:cNvPr>
            <p:cNvSpPr/>
            <p:nvPr/>
          </p:nvSpPr>
          <p:spPr>
            <a:xfrm>
              <a:off x="1116515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14E85C4-3EDF-44C4-83FA-D4D5626F18D5}"/>
                </a:ext>
              </a:extLst>
            </p:cNvPr>
            <p:cNvSpPr/>
            <p:nvPr/>
          </p:nvSpPr>
          <p:spPr>
            <a:xfrm>
              <a:off x="1445019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8E4E0FD-7009-436D-AE0F-22C6FA005AAC}"/>
                </a:ext>
              </a:extLst>
            </p:cNvPr>
            <p:cNvSpPr/>
            <p:nvPr/>
          </p:nvSpPr>
          <p:spPr>
            <a:xfrm>
              <a:off x="1771965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B09E85-2760-4670-BA24-E7DEEE24D1C3}"/>
                </a:ext>
              </a:extLst>
            </p:cNvPr>
            <p:cNvSpPr/>
            <p:nvPr/>
          </p:nvSpPr>
          <p:spPr>
            <a:xfrm>
              <a:off x="2098910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2EFA004-AC75-4638-B798-626F88D4B007}"/>
                </a:ext>
              </a:extLst>
            </p:cNvPr>
            <p:cNvSpPr/>
            <p:nvPr/>
          </p:nvSpPr>
          <p:spPr>
            <a:xfrm>
              <a:off x="2425856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A67A9DA-8255-454A-8076-F6EEC6D9C168}"/>
                </a:ext>
              </a:extLst>
            </p:cNvPr>
            <p:cNvSpPr/>
            <p:nvPr/>
          </p:nvSpPr>
          <p:spPr>
            <a:xfrm>
              <a:off x="459506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EBE6850-BE81-4CBC-8D3D-F9006698B22F}"/>
                </a:ext>
              </a:extLst>
            </p:cNvPr>
            <p:cNvSpPr/>
            <p:nvPr/>
          </p:nvSpPr>
          <p:spPr>
            <a:xfrm>
              <a:off x="788010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C960DD-F9C4-443D-A705-4B6789257DB1}"/>
                </a:ext>
              </a:extLst>
            </p:cNvPr>
            <p:cNvSpPr/>
            <p:nvPr/>
          </p:nvSpPr>
          <p:spPr>
            <a:xfrm>
              <a:off x="1116515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B63EFE3-74D2-49DE-9F92-3DB26864E08C}"/>
                </a:ext>
              </a:extLst>
            </p:cNvPr>
            <p:cNvSpPr/>
            <p:nvPr/>
          </p:nvSpPr>
          <p:spPr>
            <a:xfrm>
              <a:off x="1445019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9A6E543-ADE8-409C-9B79-8D77E9CA4202}"/>
                </a:ext>
              </a:extLst>
            </p:cNvPr>
            <p:cNvSpPr/>
            <p:nvPr/>
          </p:nvSpPr>
          <p:spPr>
            <a:xfrm>
              <a:off x="1771965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9CF7D89-1BBF-42EC-B37C-0EF863472FC1}"/>
                </a:ext>
              </a:extLst>
            </p:cNvPr>
            <p:cNvSpPr/>
            <p:nvPr/>
          </p:nvSpPr>
          <p:spPr>
            <a:xfrm>
              <a:off x="2098910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6AB1C81-94E7-49BA-8FF6-9313567F4877}"/>
                </a:ext>
              </a:extLst>
            </p:cNvPr>
            <p:cNvSpPr/>
            <p:nvPr/>
          </p:nvSpPr>
          <p:spPr>
            <a:xfrm>
              <a:off x="2425856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2F7B67-616C-4256-9188-351BD1EE637B}"/>
                </a:ext>
              </a:extLst>
            </p:cNvPr>
            <p:cNvSpPr/>
            <p:nvPr/>
          </p:nvSpPr>
          <p:spPr>
            <a:xfrm>
              <a:off x="459506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AB08884-404D-4B5F-A77C-E116122CACF6}"/>
                </a:ext>
              </a:extLst>
            </p:cNvPr>
            <p:cNvSpPr/>
            <p:nvPr/>
          </p:nvSpPr>
          <p:spPr>
            <a:xfrm>
              <a:off x="788010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37A3088-EF84-4920-86E6-54D7D5E46D8E}"/>
                </a:ext>
              </a:extLst>
            </p:cNvPr>
            <p:cNvSpPr/>
            <p:nvPr/>
          </p:nvSpPr>
          <p:spPr>
            <a:xfrm>
              <a:off x="1116515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A3BD059-952A-48B2-8B56-E1A2BA378A27}"/>
                </a:ext>
              </a:extLst>
            </p:cNvPr>
            <p:cNvSpPr/>
            <p:nvPr/>
          </p:nvSpPr>
          <p:spPr>
            <a:xfrm>
              <a:off x="1445019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D851315-D253-40EE-8597-ED127A51FDF5}"/>
                </a:ext>
              </a:extLst>
            </p:cNvPr>
            <p:cNvSpPr/>
            <p:nvPr/>
          </p:nvSpPr>
          <p:spPr>
            <a:xfrm>
              <a:off x="1771965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FD02163-FFA2-44D2-B4AA-9FB92ADE892A}"/>
                </a:ext>
              </a:extLst>
            </p:cNvPr>
            <p:cNvSpPr/>
            <p:nvPr/>
          </p:nvSpPr>
          <p:spPr>
            <a:xfrm>
              <a:off x="2098910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6829603-F8CE-45DA-AAD2-0BFE65D07DF5}"/>
                </a:ext>
              </a:extLst>
            </p:cNvPr>
            <p:cNvSpPr/>
            <p:nvPr/>
          </p:nvSpPr>
          <p:spPr>
            <a:xfrm>
              <a:off x="2425856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11BCD86-957E-4ED9-A5FD-CCC20B67F869}"/>
                </a:ext>
              </a:extLst>
            </p:cNvPr>
            <p:cNvSpPr/>
            <p:nvPr/>
          </p:nvSpPr>
          <p:spPr>
            <a:xfrm>
              <a:off x="459506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7FCDFF9-C2C5-4411-B20A-4A313EDD42F7}"/>
                </a:ext>
              </a:extLst>
            </p:cNvPr>
            <p:cNvSpPr/>
            <p:nvPr/>
          </p:nvSpPr>
          <p:spPr>
            <a:xfrm>
              <a:off x="788010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759B5BB-5790-43F3-8FA0-F3AB03962AFB}"/>
                </a:ext>
              </a:extLst>
            </p:cNvPr>
            <p:cNvSpPr/>
            <p:nvPr/>
          </p:nvSpPr>
          <p:spPr>
            <a:xfrm>
              <a:off x="1116515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1A29ED7-7993-4BE6-A05F-49B1B46AA1DB}"/>
                </a:ext>
              </a:extLst>
            </p:cNvPr>
            <p:cNvSpPr/>
            <p:nvPr/>
          </p:nvSpPr>
          <p:spPr>
            <a:xfrm>
              <a:off x="1445019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E5E30E7-ADBB-4A1A-9E25-97507FCF74AB}"/>
                </a:ext>
              </a:extLst>
            </p:cNvPr>
            <p:cNvSpPr/>
            <p:nvPr/>
          </p:nvSpPr>
          <p:spPr>
            <a:xfrm>
              <a:off x="1771965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2128EAF-DD9B-45BF-A9E4-41FB7F317E48}"/>
                </a:ext>
              </a:extLst>
            </p:cNvPr>
            <p:cNvSpPr/>
            <p:nvPr/>
          </p:nvSpPr>
          <p:spPr>
            <a:xfrm>
              <a:off x="2098910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B8B2778-1D20-4F6E-8386-CBA1E7257814}"/>
                </a:ext>
              </a:extLst>
            </p:cNvPr>
            <p:cNvSpPr/>
            <p:nvPr/>
          </p:nvSpPr>
          <p:spPr>
            <a:xfrm>
              <a:off x="2425856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4B2E346-60AB-4689-AEC0-6471A99B5B98}"/>
                </a:ext>
              </a:extLst>
            </p:cNvPr>
            <p:cNvSpPr/>
            <p:nvPr/>
          </p:nvSpPr>
          <p:spPr>
            <a:xfrm>
              <a:off x="2752802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B800EC6-8174-4F23-A96D-6AAD439EAB33}"/>
                </a:ext>
              </a:extLst>
            </p:cNvPr>
            <p:cNvSpPr/>
            <p:nvPr/>
          </p:nvSpPr>
          <p:spPr>
            <a:xfrm>
              <a:off x="2752802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7B89210-6204-4C55-8AE9-3CB6CBC634B7}"/>
                </a:ext>
              </a:extLst>
            </p:cNvPr>
            <p:cNvSpPr/>
            <p:nvPr/>
          </p:nvSpPr>
          <p:spPr>
            <a:xfrm>
              <a:off x="2752802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92188F7-6FF0-4AA3-8CBD-12FE3526C47F}"/>
                </a:ext>
              </a:extLst>
            </p:cNvPr>
            <p:cNvSpPr/>
            <p:nvPr/>
          </p:nvSpPr>
          <p:spPr>
            <a:xfrm>
              <a:off x="2752802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C1E2C78-78EF-429E-8513-503DECDB64FC}"/>
              </a:ext>
            </a:extLst>
          </p:cNvPr>
          <p:cNvGrpSpPr/>
          <p:nvPr/>
        </p:nvGrpSpPr>
        <p:grpSpPr>
          <a:xfrm>
            <a:off x="1319855" y="5203264"/>
            <a:ext cx="910294" cy="420442"/>
            <a:chOff x="1319855" y="5203264"/>
            <a:chExt cx="910294" cy="420442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00080FBE-2383-4531-829E-230319E988EE}"/>
                </a:ext>
              </a:extLst>
            </p:cNvPr>
            <p:cNvSpPr/>
            <p:nvPr/>
          </p:nvSpPr>
          <p:spPr>
            <a:xfrm>
              <a:off x="1681184" y="5203264"/>
              <a:ext cx="200480" cy="20048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육각형 9">
              <a:extLst>
                <a:ext uri="{FF2B5EF4-FFF2-40B4-BE49-F238E27FC236}">
                  <a16:creationId xmlns:a16="http://schemas.microsoft.com/office/drawing/2014/main" id="{48904DAF-5A2F-4D96-BED9-9A4343C7226B}"/>
                </a:ext>
              </a:extLst>
            </p:cNvPr>
            <p:cNvSpPr/>
            <p:nvPr/>
          </p:nvSpPr>
          <p:spPr>
            <a:xfrm>
              <a:off x="1319855" y="5447377"/>
              <a:ext cx="910294" cy="161046"/>
            </a:xfrm>
            <a:custGeom>
              <a:avLst/>
              <a:gdLst>
                <a:gd name="connsiteX0" fmla="*/ 0 w 2594221"/>
                <a:gd name="connsiteY0" fmla="*/ 262467 h 524933"/>
                <a:gd name="connsiteX1" fmla="*/ 131233 w 2594221"/>
                <a:gd name="connsiteY1" fmla="*/ 0 h 524933"/>
                <a:gd name="connsiteX2" fmla="*/ 2462988 w 2594221"/>
                <a:gd name="connsiteY2" fmla="*/ 0 h 524933"/>
                <a:gd name="connsiteX3" fmla="*/ 2594221 w 2594221"/>
                <a:gd name="connsiteY3" fmla="*/ 262467 h 524933"/>
                <a:gd name="connsiteX4" fmla="*/ 2462988 w 2594221"/>
                <a:gd name="connsiteY4" fmla="*/ 524933 h 524933"/>
                <a:gd name="connsiteX5" fmla="*/ 131233 w 2594221"/>
                <a:gd name="connsiteY5" fmla="*/ 524933 h 524933"/>
                <a:gd name="connsiteX6" fmla="*/ 0 w 2594221"/>
                <a:gd name="connsiteY6" fmla="*/ 262467 h 524933"/>
                <a:gd name="connsiteX0" fmla="*/ 0 w 2818059"/>
                <a:gd name="connsiteY0" fmla="*/ 262467 h 524933"/>
                <a:gd name="connsiteX1" fmla="*/ 355071 w 2818059"/>
                <a:gd name="connsiteY1" fmla="*/ 0 h 524933"/>
                <a:gd name="connsiteX2" fmla="*/ 2686826 w 2818059"/>
                <a:gd name="connsiteY2" fmla="*/ 0 h 524933"/>
                <a:gd name="connsiteX3" fmla="*/ 2818059 w 2818059"/>
                <a:gd name="connsiteY3" fmla="*/ 262467 h 524933"/>
                <a:gd name="connsiteX4" fmla="*/ 2686826 w 2818059"/>
                <a:gd name="connsiteY4" fmla="*/ 524933 h 524933"/>
                <a:gd name="connsiteX5" fmla="*/ 355071 w 2818059"/>
                <a:gd name="connsiteY5" fmla="*/ 524933 h 524933"/>
                <a:gd name="connsiteX6" fmla="*/ 0 w 2818059"/>
                <a:gd name="connsiteY6" fmla="*/ 262467 h 524933"/>
                <a:gd name="connsiteX0" fmla="*/ 0 w 3165721"/>
                <a:gd name="connsiteY0" fmla="*/ 262467 h 524933"/>
                <a:gd name="connsiteX1" fmla="*/ 355071 w 3165721"/>
                <a:gd name="connsiteY1" fmla="*/ 0 h 524933"/>
                <a:gd name="connsiteX2" fmla="*/ 2686826 w 3165721"/>
                <a:gd name="connsiteY2" fmla="*/ 0 h 524933"/>
                <a:gd name="connsiteX3" fmla="*/ 3165721 w 3165721"/>
                <a:gd name="connsiteY3" fmla="*/ 257704 h 524933"/>
                <a:gd name="connsiteX4" fmla="*/ 2686826 w 3165721"/>
                <a:gd name="connsiteY4" fmla="*/ 524933 h 524933"/>
                <a:gd name="connsiteX5" fmla="*/ 355071 w 3165721"/>
                <a:gd name="connsiteY5" fmla="*/ 524933 h 524933"/>
                <a:gd name="connsiteX6" fmla="*/ 0 w 3165721"/>
                <a:gd name="connsiteY6" fmla="*/ 262467 h 524933"/>
                <a:gd name="connsiteX0" fmla="*/ 0 w 3303834"/>
                <a:gd name="connsiteY0" fmla="*/ 262467 h 524933"/>
                <a:gd name="connsiteX1" fmla="*/ 493184 w 3303834"/>
                <a:gd name="connsiteY1" fmla="*/ 0 h 524933"/>
                <a:gd name="connsiteX2" fmla="*/ 2824939 w 3303834"/>
                <a:gd name="connsiteY2" fmla="*/ 0 h 524933"/>
                <a:gd name="connsiteX3" fmla="*/ 3303834 w 3303834"/>
                <a:gd name="connsiteY3" fmla="*/ 257704 h 524933"/>
                <a:gd name="connsiteX4" fmla="*/ 2824939 w 3303834"/>
                <a:gd name="connsiteY4" fmla="*/ 524933 h 524933"/>
                <a:gd name="connsiteX5" fmla="*/ 493184 w 3303834"/>
                <a:gd name="connsiteY5" fmla="*/ 524933 h 524933"/>
                <a:gd name="connsiteX6" fmla="*/ 0 w 3303834"/>
                <a:gd name="connsiteY6" fmla="*/ 262467 h 52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3834" h="524933">
                  <a:moveTo>
                    <a:pt x="0" y="262467"/>
                  </a:moveTo>
                  <a:lnTo>
                    <a:pt x="493184" y="0"/>
                  </a:lnTo>
                  <a:lnTo>
                    <a:pt x="2824939" y="0"/>
                  </a:lnTo>
                  <a:lnTo>
                    <a:pt x="3303834" y="257704"/>
                  </a:lnTo>
                  <a:lnTo>
                    <a:pt x="2824939" y="524933"/>
                  </a:lnTo>
                  <a:lnTo>
                    <a:pt x="493184" y="524933"/>
                  </a:lnTo>
                  <a:lnTo>
                    <a:pt x="0" y="262467"/>
                  </a:lnTo>
                  <a:close/>
                </a:path>
              </a:pathLst>
            </a:custGeom>
            <a:solidFill>
              <a:srgbClr val="BB6627"/>
            </a:solidFill>
            <a:ln w="12700"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순서도: 천공 테이프 74">
              <a:extLst>
                <a:ext uri="{FF2B5EF4-FFF2-40B4-BE49-F238E27FC236}">
                  <a16:creationId xmlns:a16="http://schemas.microsoft.com/office/drawing/2014/main" id="{7DA710CA-152A-4792-BD7C-241A15FC3249}"/>
                </a:ext>
              </a:extLst>
            </p:cNvPr>
            <p:cNvSpPr/>
            <p:nvPr/>
          </p:nvSpPr>
          <p:spPr>
            <a:xfrm>
              <a:off x="1627013" y="5423597"/>
              <a:ext cx="293203" cy="200109"/>
            </a:xfrm>
            <a:prstGeom prst="flowChartPunchedTap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BF6BD3A-A1BE-43BE-967F-002B5C373719}"/>
                </a:ext>
              </a:extLst>
            </p:cNvPr>
            <p:cNvGrpSpPr/>
            <p:nvPr/>
          </p:nvGrpSpPr>
          <p:grpSpPr>
            <a:xfrm>
              <a:off x="1665566" y="5435764"/>
              <a:ext cx="216098" cy="164757"/>
              <a:chOff x="3567282" y="3408289"/>
              <a:chExt cx="457199" cy="457199"/>
            </a:xfrm>
          </p:grpSpPr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2B1F2920-B6FC-4628-B385-EA6E5A0742D8}"/>
                  </a:ext>
                </a:extLst>
              </p:cNvPr>
              <p:cNvSpPr/>
              <p:nvPr/>
            </p:nvSpPr>
            <p:spPr>
              <a:xfrm>
                <a:off x="3660154" y="3465098"/>
                <a:ext cx="271463" cy="345298"/>
              </a:xfrm>
              <a:custGeom>
                <a:avLst/>
                <a:gdLst>
                  <a:gd name="connsiteX0" fmla="*/ 2381 w 271463"/>
                  <a:gd name="connsiteY0" fmla="*/ 107156 h 345298"/>
                  <a:gd name="connsiteX1" fmla="*/ 0 w 271463"/>
                  <a:gd name="connsiteY1" fmla="*/ 95250 h 345298"/>
                  <a:gd name="connsiteX2" fmla="*/ 7144 w 271463"/>
                  <a:gd name="connsiteY2" fmla="*/ 78581 h 345298"/>
                  <a:gd name="connsiteX3" fmla="*/ 23813 w 271463"/>
                  <a:gd name="connsiteY3" fmla="*/ 59531 h 345298"/>
                  <a:gd name="connsiteX4" fmla="*/ 30956 w 271463"/>
                  <a:gd name="connsiteY4" fmla="*/ 45244 h 345298"/>
                  <a:gd name="connsiteX5" fmla="*/ 38100 w 271463"/>
                  <a:gd name="connsiteY5" fmla="*/ 40481 h 345298"/>
                  <a:gd name="connsiteX6" fmla="*/ 45244 w 271463"/>
                  <a:gd name="connsiteY6" fmla="*/ 26194 h 345298"/>
                  <a:gd name="connsiteX7" fmla="*/ 52388 w 271463"/>
                  <a:gd name="connsiteY7" fmla="*/ 21431 h 345298"/>
                  <a:gd name="connsiteX8" fmla="*/ 54769 w 271463"/>
                  <a:gd name="connsiteY8" fmla="*/ 14287 h 345298"/>
                  <a:gd name="connsiteX9" fmla="*/ 61913 w 271463"/>
                  <a:gd name="connsiteY9" fmla="*/ 11906 h 345298"/>
                  <a:gd name="connsiteX10" fmla="*/ 69056 w 271463"/>
                  <a:gd name="connsiteY10" fmla="*/ 7144 h 345298"/>
                  <a:gd name="connsiteX11" fmla="*/ 95250 w 271463"/>
                  <a:gd name="connsiteY11" fmla="*/ 0 h 345298"/>
                  <a:gd name="connsiteX12" fmla="*/ 145256 w 271463"/>
                  <a:gd name="connsiteY12" fmla="*/ 2381 h 345298"/>
                  <a:gd name="connsiteX13" fmla="*/ 169069 w 271463"/>
                  <a:gd name="connsiteY13" fmla="*/ 9525 h 345298"/>
                  <a:gd name="connsiteX14" fmla="*/ 190500 w 271463"/>
                  <a:gd name="connsiteY14" fmla="*/ 14287 h 345298"/>
                  <a:gd name="connsiteX15" fmla="*/ 204788 w 271463"/>
                  <a:gd name="connsiteY15" fmla="*/ 23812 h 345298"/>
                  <a:gd name="connsiteX16" fmla="*/ 211931 w 271463"/>
                  <a:gd name="connsiteY16" fmla="*/ 28575 h 345298"/>
                  <a:gd name="connsiteX17" fmla="*/ 221456 w 271463"/>
                  <a:gd name="connsiteY17" fmla="*/ 40481 h 345298"/>
                  <a:gd name="connsiteX18" fmla="*/ 223838 w 271463"/>
                  <a:gd name="connsiteY18" fmla="*/ 47625 h 345298"/>
                  <a:gd name="connsiteX19" fmla="*/ 235744 w 271463"/>
                  <a:gd name="connsiteY19" fmla="*/ 59531 h 345298"/>
                  <a:gd name="connsiteX20" fmla="*/ 252413 w 271463"/>
                  <a:gd name="connsiteY20" fmla="*/ 78581 h 345298"/>
                  <a:gd name="connsiteX21" fmla="*/ 254794 w 271463"/>
                  <a:gd name="connsiteY21" fmla="*/ 85725 h 345298"/>
                  <a:gd name="connsiteX22" fmla="*/ 261938 w 271463"/>
                  <a:gd name="connsiteY22" fmla="*/ 90487 h 345298"/>
                  <a:gd name="connsiteX23" fmla="*/ 266700 w 271463"/>
                  <a:gd name="connsiteY23" fmla="*/ 104775 h 345298"/>
                  <a:gd name="connsiteX24" fmla="*/ 269081 w 271463"/>
                  <a:gd name="connsiteY24" fmla="*/ 111919 h 345298"/>
                  <a:gd name="connsiteX25" fmla="*/ 271463 w 271463"/>
                  <a:gd name="connsiteY25" fmla="*/ 119062 h 345298"/>
                  <a:gd name="connsiteX26" fmla="*/ 264319 w 271463"/>
                  <a:gd name="connsiteY26" fmla="*/ 157162 h 345298"/>
                  <a:gd name="connsiteX27" fmla="*/ 259556 w 271463"/>
                  <a:gd name="connsiteY27" fmla="*/ 164306 h 345298"/>
                  <a:gd name="connsiteX28" fmla="*/ 252413 w 271463"/>
                  <a:gd name="connsiteY28" fmla="*/ 178594 h 345298"/>
                  <a:gd name="connsiteX29" fmla="*/ 250031 w 271463"/>
                  <a:gd name="connsiteY29" fmla="*/ 185737 h 345298"/>
                  <a:gd name="connsiteX30" fmla="*/ 245269 w 271463"/>
                  <a:gd name="connsiteY30" fmla="*/ 192881 h 345298"/>
                  <a:gd name="connsiteX31" fmla="*/ 235744 w 271463"/>
                  <a:gd name="connsiteY31" fmla="*/ 214312 h 345298"/>
                  <a:gd name="connsiteX32" fmla="*/ 230981 w 271463"/>
                  <a:gd name="connsiteY32" fmla="*/ 228600 h 345298"/>
                  <a:gd name="connsiteX33" fmla="*/ 228600 w 271463"/>
                  <a:gd name="connsiteY33" fmla="*/ 235744 h 345298"/>
                  <a:gd name="connsiteX34" fmla="*/ 219075 w 271463"/>
                  <a:gd name="connsiteY34" fmla="*/ 266700 h 345298"/>
                  <a:gd name="connsiteX35" fmla="*/ 211931 w 271463"/>
                  <a:gd name="connsiteY35" fmla="*/ 271462 h 345298"/>
                  <a:gd name="connsiteX36" fmla="*/ 207169 w 271463"/>
                  <a:gd name="connsiteY36" fmla="*/ 278606 h 345298"/>
                  <a:gd name="connsiteX37" fmla="*/ 195263 w 271463"/>
                  <a:gd name="connsiteY37" fmla="*/ 290512 h 345298"/>
                  <a:gd name="connsiteX38" fmla="*/ 188119 w 271463"/>
                  <a:gd name="connsiteY38" fmla="*/ 311944 h 345298"/>
                  <a:gd name="connsiteX39" fmla="*/ 180975 w 271463"/>
                  <a:gd name="connsiteY39" fmla="*/ 326231 h 345298"/>
                  <a:gd name="connsiteX40" fmla="*/ 173831 w 271463"/>
                  <a:gd name="connsiteY40" fmla="*/ 330994 h 345298"/>
                  <a:gd name="connsiteX41" fmla="*/ 159544 w 271463"/>
                  <a:gd name="connsiteY41" fmla="*/ 335756 h 345298"/>
                  <a:gd name="connsiteX42" fmla="*/ 88106 w 271463"/>
                  <a:gd name="connsiteY42" fmla="*/ 338137 h 345298"/>
                  <a:gd name="connsiteX43" fmla="*/ 73819 w 271463"/>
                  <a:gd name="connsiteY43" fmla="*/ 333375 h 345298"/>
                  <a:gd name="connsiteX44" fmla="*/ 69056 w 271463"/>
                  <a:gd name="connsiteY44" fmla="*/ 307181 h 345298"/>
                  <a:gd name="connsiteX45" fmla="*/ 66675 w 271463"/>
                  <a:gd name="connsiteY45" fmla="*/ 278606 h 345298"/>
                  <a:gd name="connsiteX46" fmla="*/ 52388 w 271463"/>
                  <a:gd name="connsiteY46" fmla="*/ 269081 h 345298"/>
                  <a:gd name="connsiteX47" fmla="*/ 45244 w 271463"/>
                  <a:gd name="connsiteY47" fmla="*/ 264319 h 345298"/>
                  <a:gd name="connsiteX48" fmla="*/ 38100 w 271463"/>
                  <a:gd name="connsiteY48" fmla="*/ 242887 h 345298"/>
                  <a:gd name="connsiteX49" fmla="*/ 35719 w 271463"/>
                  <a:gd name="connsiteY49" fmla="*/ 235744 h 345298"/>
                  <a:gd name="connsiteX50" fmla="*/ 30956 w 271463"/>
                  <a:gd name="connsiteY50" fmla="*/ 216694 h 345298"/>
                  <a:gd name="connsiteX51" fmla="*/ 19050 w 271463"/>
                  <a:gd name="connsiteY51" fmla="*/ 180975 h 345298"/>
                  <a:gd name="connsiteX52" fmla="*/ 14288 w 271463"/>
                  <a:gd name="connsiteY52" fmla="*/ 166687 h 345298"/>
                  <a:gd name="connsiteX53" fmla="*/ 11906 w 271463"/>
                  <a:gd name="connsiteY53" fmla="*/ 159544 h 345298"/>
                  <a:gd name="connsiteX54" fmla="*/ 7144 w 271463"/>
                  <a:gd name="connsiteY54" fmla="*/ 130969 h 345298"/>
                  <a:gd name="connsiteX55" fmla="*/ 2381 w 271463"/>
                  <a:gd name="connsiteY55" fmla="*/ 107156 h 345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1463" h="345298">
                    <a:moveTo>
                      <a:pt x="2381" y="107156"/>
                    </a:moveTo>
                    <a:cubicBezTo>
                      <a:pt x="1587" y="103187"/>
                      <a:pt x="0" y="99297"/>
                      <a:pt x="0" y="95250"/>
                    </a:cubicBezTo>
                    <a:cubicBezTo>
                      <a:pt x="0" y="91964"/>
                      <a:pt x="6213" y="80133"/>
                      <a:pt x="7144" y="78581"/>
                    </a:cubicBezTo>
                    <a:cubicBezTo>
                      <a:pt x="16405" y="63147"/>
                      <a:pt x="12833" y="66852"/>
                      <a:pt x="23813" y="59531"/>
                    </a:cubicBezTo>
                    <a:cubicBezTo>
                      <a:pt x="25749" y="53721"/>
                      <a:pt x="26340" y="49860"/>
                      <a:pt x="30956" y="45244"/>
                    </a:cubicBezTo>
                    <a:cubicBezTo>
                      <a:pt x="32980" y="43220"/>
                      <a:pt x="35719" y="42069"/>
                      <a:pt x="38100" y="40481"/>
                    </a:cubicBezTo>
                    <a:cubicBezTo>
                      <a:pt x="40037" y="34669"/>
                      <a:pt x="40626" y="30811"/>
                      <a:pt x="45244" y="26194"/>
                    </a:cubicBezTo>
                    <a:cubicBezTo>
                      <a:pt x="47268" y="24170"/>
                      <a:pt x="50007" y="23019"/>
                      <a:pt x="52388" y="21431"/>
                    </a:cubicBezTo>
                    <a:cubicBezTo>
                      <a:pt x="53182" y="19050"/>
                      <a:pt x="52994" y="16062"/>
                      <a:pt x="54769" y="14287"/>
                    </a:cubicBezTo>
                    <a:cubicBezTo>
                      <a:pt x="56544" y="12512"/>
                      <a:pt x="59668" y="13028"/>
                      <a:pt x="61913" y="11906"/>
                    </a:cubicBezTo>
                    <a:cubicBezTo>
                      <a:pt x="64473" y="10626"/>
                      <a:pt x="66441" y="8306"/>
                      <a:pt x="69056" y="7144"/>
                    </a:cubicBezTo>
                    <a:cubicBezTo>
                      <a:pt x="78946" y="2748"/>
                      <a:pt x="85062" y="2037"/>
                      <a:pt x="95250" y="0"/>
                    </a:cubicBezTo>
                    <a:cubicBezTo>
                      <a:pt x="111919" y="794"/>
                      <a:pt x="128622" y="1050"/>
                      <a:pt x="145256" y="2381"/>
                    </a:cubicBezTo>
                    <a:cubicBezTo>
                      <a:pt x="153226" y="3019"/>
                      <a:pt x="161534" y="8269"/>
                      <a:pt x="169069" y="9525"/>
                    </a:cubicBezTo>
                    <a:cubicBezTo>
                      <a:pt x="185832" y="12319"/>
                      <a:pt x="178776" y="10379"/>
                      <a:pt x="190500" y="14287"/>
                    </a:cubicBezTo>
                    <a:lnTo>
                      <a:pt x="204788" y="23812"/>
                    </a:lnTo>
                    <a:lnTo>
                      <a:pt x="211931" y="28575"/>
                    </a:lnTo>
                    <a:cubicBezTo>
                      <a:pt x="217919" y="46533"/>
                      <a:pt x="209146" y="25094"/>
                      <a:pt x="221456" y="40481"/>
                    </a:cubicBezTo>
                    <a:cubicBezTo>
                      <a:pt x="223024" y="42441"/>
                      <a:pt x="222715" y="45380"/>
                      <a:pt x="223838" y="47625"/>
                    </a:cubicBezTo>
                    <a:cubicBezTo>
                      <a:pt x="227807" y="55564"/>
                      <a:pt x="228599" y="54768"/>
                      <a:pt x="235744" y="59531"/>
                    </a:cubicBezTo>
                    <a:cubicBezTo>
                      <a:pt x="246856" y="76200"/>
                      <a:pt x="240506" y="70644"/>
                      <a:pt x="252413" y="78581"/>
                    </a:cubicBezTo>
                    <a:cubicBezTo>
                      <a:pt x="253207" y="80962"/>
                      <a:pt x="253226" y="83765"/>
                      <a:pt x="254794" y="85725"/>
                    </a:cubicBezTo>
                    <a:cubicBezTo>
                      <a:pt x="256582" y="87960"/>
                      <a:pt x="260421" y="88060"/>
                      <a:pt x="261938" y="90487"/>
                    </a:cubicBezTo>
                    <a:cubicBezTo>
                      <a:pt x="264599" y="94744"/>
                      <a:pt x="265113" y="100012"/>
                      <a:pt x="266700" y="104775"/>
                    </a:cubicBezTo>
                    <a:lnTo>
                      <a:pt x="269081" y="111919"/>
                    </a:lnTo>
                    <a:lnTo>
                      <a:pt x="271463" y="119062"/>
                    </a:lnTo>
                    <a:cubicBezTo>
                      <a:pt x="270625" y="127437"/>
                      <a:pt x="270317" y="148165"/>
                      <a:pt x="264319" y="157162"/>
                    </a:cubicBezTo>
                    <a:lnTo>
                      <a:pt x="259556" y="164306"/>
                    </a:lnTo>
                    <a:cubicBezTo>
                      <a:pt x="253575" y="182253"/>
                      <a:pt x="261640" y="160140"/>
                      <a:pt x="252413" y="178594"/>
                    </a:cubicBezTo>
                    <a:cubicBezTo>
                      <a:pt x="251290" y="180839"/>
                      <a:pt x="251154" y="183492"/>
                      <a:pt x="250031" y="185737"/>
                    </a:cubicBezTo>
                    <a:cubicBezTo>
                      <a:pt x="248751" y="188297"/>
                      <a:pt x="246431" y="190266"/>
                      <a:pt x="245269" y="192881"/>
                    </a:cubicBezTo>
                    <a:cubicBezTo>
                      <a:pt x="233936" y="218382"/>
                      <a:pt x="246520" y="198148"/>
                      <a:pt x="235744" y="214312"/>
                    </a:cubicBezTo>
                    <a:lnTo>
                      <a:pt x="230981" y="228600"/>
                    </a:lnTo>
                    <a:lnTo>
                      <a:pt x="228600" y="235744"/>
                    </a:lnTo>
                    <a:cubicBezTo>
                      <a:pt x="227148" y="245906"/>
                      <a:pt x="227070" y="258706"/>
                      <a:pt x="219075" y="266700"/>
                    </a:cubicBezTo>
                    <a:cubicBezTo>
                      <a:pt x="217051" y="268724"/>
                      <a:pt x="214312" y="269875"/>
                      <a:pt x="211931" y="271462"/>
                    </a:cubicBezTo>
                    <a:cubicBezTo>
                      <a:pt x="210344" y="273843"/>
                      <a:pt x="209193" y="276582"/>
                      <a:pt x="207169" y="278606"/>
                    </a:cubicBezTo>
                    <a:cubicBezTo>
                      <a:pt x="198914" y="286862"/>
                      <a:pt x="200343" y="279083"/>
                      <a:pt x="195263" y="290512"/>
                    </a:cubicBezTo>
                    <a:cubicBezTo>
                      <a:pt x="195258" y="290524"/>
                      <a:pt x="189312" y="308366"/>
                      <a:pt x="188119" y="311944"/>
                    </a:cubicBezTo>
                    <a:cubicBezTo>
                      <a:pt x="186182" y="317755"/>
                      <a:pt x="185592" y="321614"/>
                      <a:pt x="180975" y="326231"/>
                    </a:cubicBezTo>
                    <a:cubicBezTo>
                      <a:pt x="178951" y="328255"/>
                      <a:pt x="176446" y="329832"/>
                      <a:pt x="173831" y="330994"/>
                    </a:cubicBezTo>
                    <a:cubicBezTo>
                      <a:pt x="169244" y="333033"/>
                      <a:pt x="159544" y="335756"/>
                      <a:pt x="159544" y="335756"/>
                    </a:cubicBezTo>
                    <a:cubicBezTo>
                      <a:pt x="135193" y="351991"/>
                      <a:pt x="150486" y="343808"/>
                      <a:pt x="88106" y="338137"/>
                    </a:cubicBezTo>
                    <a:cubicBezTo>
                      <a:pt x="83107" y="337683"/>
                      <a:pt x="73819" y="333375"/>
                      <a:pt x="73819" y="333375"/>
                    </a:cubicBezTo>
                    <a:cubicBezTo>
                      <a:pt x="69717" y="321066"/>
                      <a:pt x="70979" y="326411"/>
                      <a:pt x="69056" y="307181"/>
                    </a:cubicBezTo>
                    <a:cubicBezTo>
                      <a:pt x="68105" y="297670"/>
                      <a:pt x="70506" y="287363"/>
                      <a:pt x="66675" y="278606"/>
                    </a:cubicBezTo>
                    <a:cubicBezTo>
                      <a:pt x="64381" y="273362"/>
                      <a:pt x="57150" y="272256"/>
                      <a:pt x="52388" y="269081"/>
                    </a:cubicBezTo>
                    <a:lnTo>
                      <a:pt x="45244" y="264319"/>
                    </a:lnTo>
                    <a:lnTo>
                      <a:pt x="38100" y="242887"/>
                    </a:lnTo>
                    <a:cubicBezTo>
                      <a:pt x="37306" y="240506"/>
                      <a:pt x="36328" y="238179"/>
                      <a:pt x="35719" y="235744"/>
                    </a:cubicBezTo>
                    <a:cubicBezTo>
                      <a:pt x="34131" y="229394"/>
                      <a:pt x="33026" y="222904"/>
                      <a:pt x="30956" y="216694"/>
                    </a:cubicBezTo>
                    <a:lnTo>
                      <a:pt x="19050" y="180975"/>
                    </a:lnTo>
                    <a:lnTo>
                      <a:pt x="14288" y="166687"/>
                    </a:lnTo>
                    <a:cubicBezTo>
                      <a:pt x="13494" y="164306"/>
                      <a:pt x="12398" y="162005"/>
                      <a:pt x="11906" y="159544"/>
                    </a:cubicBezTo>
                    <a:cubicBezTo>
                      <a:pt x="8424" y="142134"/>
                      <a:pt x="10097" y="151644"/>
                      <a:pt x="7144" y="130969"/>
                    </a:cubicBezTo>
                    <a:lnTo>
                      <a:pt x="2381" y="1071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" name="그래픽 77" descr="두개골">
                <a:extLst>
                  <a:ext uri="{FF2B5EF4-FFF2-40B4-BE49-F238E27FC236}">
                    <a16:creationId xmlns:a16="http://schemas.microsoft.com/office/drawing/2014/main" id="{5DEB4695-B96E-4278-B8E0-0BAEF3BD85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67282" y="3408289"/>
                <a:ext cx="457199" cy="457199"/>
              </a:xfrm>
              <a:prstGeom prst="rect">
                <a:avLst/>
              </a:prstGeom>
            </p:spPr>
          </p:pic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02E4461C-8CEB-4EF3-8BA7-B62208482074}"/>
              </a:ext>
            </a:extLst>
          </p:cNvPr>
          <p:cNvSpPr txBox="1"/>
          <p:nvPr/>
        </p:nvSpPr>
        <p:spPr>
          <a:xfrm>
            <a:off x="5476454" y="6344028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BC533F0-5A74-4756-AA7A-205A35DEE44B}"/>
              </a:ext>
            </a:extLst>
          </p:cNvPr>
          <p:cNvSpPr/>
          <p:nvPr/>
        </p:nvSpPr>
        <p:spPr>
          <a:xfrm>
            <a:off x="4615184" y="1002915"/>
            <a:ext cx="2961631" cy="52651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0B94AE3-7CD8-4FFF-B595-4CE730291AD5}"/>
              </a:ext>
            </a:extLst>
          </p:cNvPr>
          <p:cNvSpPr/>
          <p:nvPr/>
        </p:nvSpPr>
        <p:spPr>
          <a:xfrm>
            <a:off x="4801936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0A02DAB-F422-4097-BD46-3CEE11D7FCDA}"/>
              </a:ext>
            </a:extLst>
          </p:cNvPr>
          <p:cNvSpPr/>
          <p:nvPr/>
        </p:nvSpPr>
        <p:spPr>
          <a:xfrm>
            <a:off x="5130440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5782BFB-3526-4BF2-9F75-4E7F7272B6E2}"/>
              </a:ext>
            </a:extLst>
          </p:cNvPr>
          <p:cNvSpPr/>
          <p:nvPr/>
        </p:nvSpPr>
        <p:spPr>
          <a:xfrm>
            <a:off x="5458945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B8C04B9-83FD-4640-913A-3421708F506B}"/>
              </a:ext>
            </a:extLst>
          </p:cNvPr>
          <p:cNvSpPr/>
          <p:nvPr/>
        </p:nvSpPr>
        <p:spPr>
          <a:xfrm>
            <a:off x="5787449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1F4E752-F243-488E-B3F4-4A3805CCA76C}"/>
              </a:ext>
            </a:extLst>
          </p:cNvPr>
          <p:cNvSpPr/>
          <p:nvPr/>
        </p:nvSpPr>
        <p:spPr>
          <a:xfrm>
            <a:off x="4801936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60ED116-4A23-41F6-8153-6C8A8C05BD59}"/>
              </a:ext>
            </a:extLst>
          </p:cNvPr>
          <p:cNvSpPr/>
          <p:nvPr/>
        </p:nvSpPr>
        <p:spPr>
          <a:xfrm>
            <a:off x="5130440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C592A7F-EDA2-4C8B-9E1D-36ECEB798546}"/>
              </a:ext>
            </a:extLst>
          </p:cNvPr>
          <p:cNvSpPr/>
          <p:nvPr/>
        </p:nvSpPr>
        <p:spPr>
          <a:xfrm>
            <a:off x="5458945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A3BEE2C-B48A-4A85-9E76-514DB7158435}"/>
              </a:ext>
            </a:extLst>
          </p:cNvPr>
          <p:cNvSpPr/>
          <p:nvPr/>
        </p:nvSpPr>
        <p:spPr>
          <a:xfrm>
            <a:off x="5787449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405A305-E2CE-4030-A376-993D32A24E13}"/>
              </a:ext>
            </a:extLst>
          </p:cNvPr>
          <p:cNvSpPr/>
          <p:nvPr/>
        </p:nvSpPr>
        <p:spPr>
          <a:xfrm>
            <a:off x="6114395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BCAE257-2518-4A79-8BF2-212E3714F9F2}"/>
              </a:ext>
            </a:extLst>
          </p:cNvPr>
          <p:cNvSpPr/>
          <p:nvPr/>
        </p:nvSpPr>
        <p:spPr>
          <a:xfrm>
            <a:off x="5458945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97BCED8-413B-4127-98FB-71BC07362933}"/>
              </a:ext>
            </a:extLst>
          </p:cNvPr>
          <p:cNvSpPr/>
          <p:nvPr/>
        </p:nvSpPr>
        <p:spPr>
          <a:xfrm>
            <a:off x="5787449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3817850-0AFF-4355-B7C0-AF9EE74961D1}"/>
              </a:ext>
            </a:extLst>
          </p:cNvPr>
          <p:cNvSpPr/>
          <p:nvPr/>
        </p:nvSpPr>
        <p:spPr>
          <a:xfrm>
            <a:off x="6114395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DC7FB95-5183-4E62-B876-ECB5F1F82860}"/>
              </a:ext>
            </a:extLst>
          </p:cNvPr>
          <p:cNvSpPr/>
          <p:nvPr/>
        </p:nvSpPr>
        <p:spPr>
          <a:xfrm>
            <a:off x="6441340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35BB246-78FF-48FC-8235-F41CA4A1DB2A}"/>
              </a:ext>
            </a:extLst>
          </p:cNvPr>
          <p:cNvSpPr/>
          <p:nvPr/>
        </p:nvSpPr>
        <p:spPr>
          <a:xfrm>
            <a:off x="4801936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6579F1D-22BE-404B-9FA5-78A0966C7888}"/>
              </a:ext>
            </a:extLst>
          </p:cNvPr>
          <p:cNvSpPr/>
          <p:nvPr/>
        </p:nvSpPr>
        <p:spPr>
          <a:xfrm>
            <a:off x="5130440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6759FC7-EE35-4776-8386-EBB744CCE93A}"/>
              </a:ext>
            </a:extLst>
          </p:cNvPr>
          <p:cNvSpPr/>
          <p:nvPr/>
        </p:nvSpPr>
        <p:spPr>
          <a:xfrm>
            <a:off x="5458945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D7A9163-B16D-4CF3-9D4E-593AEC3C49F2}"/>
              </a:ext>
            </a:extLst>
          </p:cNvPr>
          <p:cNvSpPr/>
          <p:nvPr/>
        </p:nvSpPr>
        <p:spPr>
          <a:xfrm>
            <a:off x="5787449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0B348C4-B05B-453D-BCE5-A264EFD83F4A}"/>
              </a:ext>
            </a:extLst>
          </p:cNvPr>
          <p:cNvSpPr/>
          <p:nvPr/>
        </p:nvSpPr>
        <p:spPr>
          <a:xfrm>
            <a:off x="6114395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9F9423CB-2A05-4D6A-801A-1E314655BE31}"/>
              </a:ext>
            </a:extLst>
          </p:cNvPr>
          <p:cNvSpPr/>
          <p:nvPr/>
        </p:nvSpPr>
        <p:spPr>
          <a:xfrm>
            <a:off x="6441340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27CEC58-315E-4B6C-8EC7-90564AA94357}"/>
              </a:ext>
            </a:extLst>
          </p:cNvPr>
          <p:cNvSpPr/>
          <p:nvPr/>
        </p:nvSpPr>
        <p:spPr>
          <a:xfrm>
            <a:off x="6768286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7A631D4-E7DC-485A-B60C-6743D4AF4B60}"/>
              </a:ext>
            </a:extLst>
          </p:cNvPr>
          <p:cNvSpPr/>
          <p:nvPr/>
        </p:nvSpPr>
        <p:spPr>
          <a:xfrm>
            <a:off x="7095232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014E1EF-4181-4407-81D7-F1422CEB2E40}"/>
              </a:ext>
            </a:extLst>
          </p:cNvPr>
          <p:cNvGrpSpPr/>
          <p:nvPr/>
        </p:nvGrpSpPr>
        <p:grpSpPr>
          <a:xfrm>
            <a:off x="5640852" y="5203264"/>
            <a:ext cx="910294" cy="420442"/>
            <a:chOff x="1319855" y="5203264"/>
            <a:chExt cx="910294" cy="420442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AFFB403-F92A-43BE-892D-4716D8710C99}"/>
                </a:ext>
              </a:extLst>
            </p:cNvPr>
            <p:cNvSpPr/>
            <p:nvPr/>
          </p:nvSpPr>
          <p:spPr>
            <a:xfrm>
              <a:off x="1681184" y="5203264"/>
              <a:ext cx="200480" cy="20048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육각형 9">
              <a:extLst>
                <a:ext uri="{FF2B5EF4-FFF2-40B4-BE49-F238E27FC236}">
                  <a16:creationId xmlns:a16="http://schemas.microsoft.com/office/drawing/2014/main" id="{EB105053-027F-4FC7-9BFB-28A463C342A2}"/>
                </a:ext>
              </a:extLst>
            </p:cNvPr>
            <p:cNvSpPr/>
            <p:nvPr/>
          </p:nvSpPr>
          <p:spPr>
            <a:xfrm>
              <a:off x="1319855" y="5447377"/>
              <a:ext cx="910294" cy="161046"/>
            </a:xfrm>
            <a:custGeom>
              <a:avLst/>
              <a:gdLst>
                <a:gd name="connsiteX0" fmla="*/ 0 w 2594221"/>
                <a:gd name="connsiteY0" fmla="*/ 262467 h 524933"/>
                <a:gd name="connsiteX1" fmla="*/ 131233 w 2594221"/>
                <a:gd name="connsiteY1" fmla="*/ 0 h 524933"/>
                <a:gd name="connsiteX2" fmla="*/ 2462988 w 2594221"/>
                <a:gd name="connsiteY2" fmla="*/ 0 h 524933"/>
                <a:gd name="connsiteX3" fmla="*/ 2594221 w 2594221"/>
                <a:gd name="connsiteY3" fmla="*/ 262467 h 524933"/>
                <a:gd name="connsiteX4" fmla="*/ 2462988 w 2594221"/>
                <a:gd name="connsiteY4" fmla="*/ 524933 h 524933"/>
                <a:gd name="connsiteX5" fmla="*/ 131233 w 2594221"/>
                <a:gd name="connsiteY5" fmla="*/ 524933 h 524933"/>
                <a:gd name="connsiteX6" fmla="*/ 0 w 2594221"/>
                <a:gd name="connsiteY6" fmla="*/ 262467 h 524933"/>
                <a:gd name="connsiteX0" fmla="*/ 0 w 2818059"/>
                <a:gd name="connsiteY0" fmla="*/ 262467 h 524933"/>
                <a:gd name="connsiteX1" fmla="*/ 355071 w 2818059"/>
                <a:gd name="connsiteY1" fmla="*/ 0 h 524933"/>
                <a:gd name="connsiteX2" fmla="*/ 2686826 w 2818059"/>
                <a:gd name="connsiteY2" fmla="*/ 0 h 524933"/>
                <a:gd name="connsiteX3" fmla="*/ 2818059 w 2818059"/>
                <a:gd name="connsiteY3" fmla="*/ 262467 h 524933"/>
                <a:gd name="connsiteX4" fmla="*/ 2686826 w 2818059"/>
                <a:gd name="connsiteY4" fmla="*/ 524933 h 524933"/>
                <a:gd name="connsiteX5" fmla="*/ 355071 w 2818059"/>
                <a:gd name="connsiteY5" fmla="*/ 524933 h 524933"/>
                <a:gd name="connsiteX6" fmla="*/ 0 w 2818059"/>
                <a:gd name="connsiteY6" fmla="*/ 262467 h 524933"/>
                <a:gd name="connsiteX0" fmla="*/ 0 w 3165721"/>
                <a:gd name="connsiteY0" fmla="*/ 262467 h 524933"/>
                <a:gd name="connsiteX1" fmla="*/ 355071 w 3165721"/>
                <a:gd name="connsiteY1" fmla="*/ 0 h 524933"/>
                <a:gd name="connsiteX2" fmla="*/ 2686826 w 3165721"/>
                <a:gd name="connsiteY2" fmla="*/ 0 h 524933"/>
                <a:gd name="connsiteX3" fmla="*/ 3165721 w 3165721"/>
                <a:gd name="connsiteY3" fmla="*/ 257704 h 524933"/>
                <a:gd name="connsiteX4" fmla="*/ 2686826 w 3165721"/>
                <a:gd name="connsiteY4" fmla="*/ 524933 h 524933"/>
                <a:gd name="connsiteX5" fmla="*/ 355071 w 3165721"/>
                <a:gd name="connsiteY5" fmla="*/ 524933 h 524933"/>
                <a:gd name="connsiteX6" fmla="*/ 0 w 3165721"/>
                <a:gd name="connsiteY6" fmla="*/ 262467 h 524933"/>
                <a:gd name="connsiteX0" fmla="*/ 0 w 3303834"/>
                <a:gd name="connsiteY0" fmla="*/ 262467 h 524933"/>
                <a:gd name="connsiteX1" fmla="*/ 493184 w 3303834"/>
                <a:gd name="connsiteY1" fmla="*/ 0 h 524933"/>
                <a:gd name="connsiteX2" fmla="*/ 2824939 w 3303834"/>
                <a:gd name="connsiteY2" fmla="*/ 0 h 524933"/>
                <a:gd name="connsiteX3" fmla="*/ 3303834 w 3303834"/>
                <a:gd name="connsiteY3" fmla="*/ 257704 h 524933"/>
                <a:gd name="connsiteX4" fmla="*/ 2824939 w 3303834"/>
                <a:gd name="connsiteY4" fmla="*/ 524933 h 524933"/>
                <a:gd name="connsiteX5" fmla="*/ 493184 w 3303834"/>
                <a:gd name="connsiteY5" fmla="*/ 524933 h 524933"/>
                <a:gd name="connsiteX6" fmla="*/ 0 w 3303834"/>
                <a:gd name="connsiteY6" fmla="*/ 262467 h 52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3834" h="524933">
                  <a:moveTo>
                    <a:pt x="0" y="262467"/>
                  </a:moveTo>
                  <a:lnTo>
                    <a:pt x="493184" y="0"/>
                  </a:lnTo>
                  <a:lnTo>
                    <a:pt x="2824939" y="0"/>
                  </a:lnTo>
                  <a:lnTo>
                    <a:pt x="3303834" y="257704"/>
                  </a:lnTo>
                  <a:lnTo>
                    <a:pt x="2824939" y="524933"/>
                  </a:lnTo>
                  <a:lnTo>
                    <a:pt x="493184" y="524933"/>
                  </a:lnTo>
                  <a:lnTo>
                    <a:pt x="0" y="262467"/>
                  </a:lnTo>
                  <a:close/>
                </a:path>
              </a:pathLst>
            </a:custGeom>
            <a:solidFill>
              <a:srgbClr val="BB6627"/>
            </a:solidFill>
            <a:ln w="12700"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순서도: 천공 테이프 118">
              <a:extLst>
                <a:ext uri="{FF2B5EF4-FFF2-40B4-BE49-F238E27FC236}">
                  <a16:creationId xmlns:a16="http://schemas.microsoft.com/office/drawing/2014/main" id="{AD502061-E1B6-42A3-B17C-6113E05EAD98}"/>
                </a:ext>
              </a:extLst>
            </p:cNvPr>
            <p:cNvSpPr/>
            <p:nvPr/>
          </p:nvSpPr>
          <p:spPr>
            <a:xfrm>
              <a:off x="1627013" y="5423597"/>
              <a:ext cx="293203" cy="200109"/>
            </a:xfrm>
            <a:prstGeom prst="flowChartPunchedTap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00539C2A-4633-48AE-BE80-A80A39CAF0F7}"/>
                </a:ext>
              </a:extLst>
            </p:cNvPr>
            <p:cNvGrpSpPr/>
            <p:nvPr/>
          </p:nvGrpSpPr>
          <p:grpSpPr>
            <a:xfrm>
              <a:off x="1665566" y="5435764"/>
              <a:ext cx="216098" cy="164757"/>
              <a:chOff x="3567282" y="3408289"/>
              <a:chExt cx="457199" cy="457199"/>
            </a:xfrm>
          </p:grpSpPr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C99467E0-935D-46BF-8506-F410F24112FB}"/>
                  </a:ext>
                </a:extLst>
              </p:cNvPr>
              <p:cNvSpPr/>
              <p:nvPr/>
            </p:nvSpPr>
            <p:spPr>
              <a:xfrm>
                <a:off x="3660154" y="3465098"/>
                <a:ext cx="271463" cy="345298"/>
              </a:xfrm>
              <a:custGeom>
                <a:avLst/>
                <a:gdLst>
                  <a:gd name="connsiteX0" fmla="*/ 2381 w 271463"/>
                  <a:gd name="connsiteY0" fmla="*/ 107156 h 345298"/>
                  <a:gd name="connsiteX1" fmla="*/ 0 w 271463"/>
                  <a:gd name="connsiteY1" fmla="*/ 95250 h 345298"/>
                  <a:gd name="connsiteX2" fmla="*/ 7144 w 271463"/>
                  <a:gd name="connsiteY2" fmla="*/ 78581 h 345298"/>
                  <a:gd name="connsiteX3" fmla="*/ 23813 w 271463"/>
                  <a:gd name="connsiteY3" fmla="*/ 59531 h 345298"/>
                  <a:gd name="connsiteX4" fmla="*/ 30956 w 271463"/>
                  <a:gd name="connsiteY4" fmla="*/ 45244 h 345298"/>
                  <a:gd name="connsiteX5" fmla="*/ 38100 w 271463"/>
                  <a:gd name="connsiteY5" fmla="*/ 40481 h 345298"/>
                  <a:gd name="connsiteX6" fmla="*/ 45244 w 271463"/>
                  <a:gd name="connsiteY6" fmla="*/ 26194 h 345298"/>
                  <a:gd name="connsiteX7" fmla="*/ 52388 w 271463"/>
                  <a:gd name="connsiteY7" fmla="*/ 21431 h 345298"/>
                  <a:gd name="connsiteX8" fmla="*/ 54769 w 271463"/>
                  <a:gd name="connsiteY8" fmla="*/ 14287 h 345298"/>
                  <a:gd name="connsiteX9" fmla="*/ 61913 w 271463"/>
                  <a:gd name="connsiteY9" fmla="*/ 11906 h 345298"/>
                  <a:gd name="connsiteX10" fmla="*/ 69056 w 271463"/>
                  <a:gd name="connsiteY10" fmla="*/ 7144 h 345298"/>
                  <a:gd name="connsiteX11" fmla="*/ 95250 w 271463"/>
                  <a:gd name="connsiteY11" fmla="*/ 0 h 345298"/>
                  <a:gd name="connsiteX12" fmla="*/ 145256 w 271463"/>
                  <a:gd name="connsiteY12" fmla="*/ 2381 h 345298"/>
                  <a:gd name="connsiteX13" fmla="*/ 169069 w 271463"/>
                  <a:gd name="connsiteY13" fmla="*/ 9525 h 345298"/>
                  <a:gd name="connsiteX14" fmla="*/ 190500 w 271463"/>
                  <a:gd name="connsiteY14" fmla="*/ 14287 h 345298"/>
                  <a:gd name="connsiteX15" fmla="*/ 204788 w 271463"/>
                  <a:gd name="connsiteY15" fmla="*/ 23812 h 345298"/>
                  <a:gd name="connsiteX16" fmla="*/ 211931 w 271463"/>
                  <a:gd name="connsiteY16" fmla="*/ 28575 h 345298"/>
                  <a:gd name="connsiteX17" fmla="*/ 221456 w 271463"/>
                  <a:gd name="connsiteY17" fmla="*/ 40481 h 345298"/>
                  <a:gd name="connsiteX18" fmla="*/ 223838 w 271463"/>
                  <a:gd name="connsiteY18" fmla="*/ 47625 h 345298"/>
                  <a:gd name="connsiteX19" fmla="*/ 235744 w 271463"/>
                  <a:gd name="connsiteY19" fmla="*/ 59531 h 345298"/>
                  <a:gd name="connsiteX20" fmla="*/ 252413 w 271463"/>
                  <a:gd name="connsiteY20" fmla="*/ 78581 h 345298"/>
                  <a:gd name="connsiteX21" fmla="*/ 254794 w 271463"/>
                  <a:gd name="connsiteY21" fmla="*/ 85725 h 345298"/>
                  <a:gd name="connsiteX22" fmla="*/ 261938 w 271463"/>
                  <a:gd name="connsiteY22" fmla="*/ 90487 h 345298"/>
                  <a:gd name="connsiteX23" fmla="*/ 266700 w 271463"/>
                  <a:gd name="connsiteY23" fmla="*/ 104775 h 345298"/>
                  <a:gd name="connsiteX24" fmla="*/ 269081 w 271463"/>
                  <a:gd name="connsiteY24" fmla="*/ 111919 h 345298"/>
                  <a:gd name="connsiteX25" fmla="*/ 271463 w 271463"/>
                  <a:gd name="connsiteY25" fmla="*/ 119062 h 345298"/>
                  <a:gd name="connsiteX26" fmla="*/ 264319 w 271463"/>
                  <a:gd name="connsiteY26" fmla="*/ 157162 h 345298"/>
                  <a:gd name="connsiteX27" fmla="*/ 259556 w 271463"/>
                  <a:gd name="connsiteY27" fmla="*/ 164306 h 345298"/>
                  <a:gd name="connsiteX28" fmla="*/ 252413 w 271463"/>
                  <a:gd name="connsiteY28" fmla="*/ 178594 h 345298"/>
                  <a:gd name="connsiteX29" fmla="*/ 250031 w 271463"/>
                  <a:gd name="connsiteY29" fmla="*/ 185737 h 345298"/>
                  <a:gd name="connsiteX30" fmla="*/ 245269 w 271463"/>
                  <a:gd name="connsiteY30" fmla="*/ 192881 h 345298"/>
                  <a:gd name="connsiteX31" fmla="*/ 235744 w 271463"/>
                  <a:gd name="connsiteY31" fmla="*/ 214312 h 345298"/>
                  <a:gd name="connsiteX32" fmla="*/ 230981 w 271463"/>
                  <a:gd name="connsiteY32" fmla="*/ 228600 h 345298"/>
                  <a:gd name="connsiteX33" fmla="*/ 228600 w 271463"/>
                  <a:gd name="connsiteY33" fmla="*/ 235744 h 345298"/>
                  <a:gd name="connsiteX34" fmla="*/ 219075 w 271463"/>
                  <a:gd name="connsiteY34" fmla="*/ 266700 h 345298"/>
                  <a:gd name="connsiteX35" fmla="*/ 211931 w 271463"/>
                  <a:gd name="connsiteY35" fmla="*/ 271462 h 345298"/>
                  <a:gd name="connsiteX36" fmla="*/ 207169 w 271463"/>
                  <a:gd name="connsiteY36" fmla="*/ 278606 h 345298"/>
                  <a:gd name="connsiteX37" fmla="*/ 195263 w 271463"/>
                  <a:gd name="connsiteY37" fmla="*/ 290512 h 345298"/>
                  <a:gd name="connsiteX38" fmla="*/ 188119 w 271463"/>
                  <a:gd name="connsiteY38" fmla="*/ 311944 h 345298"/>
                  <a:gd name="connsiteX39" fmla="*/ 180975 w 271463"/>
                  <a:gd name="connsiteY39" fmla="*/ 326231 h 345298"/>
                  <a:gd name="connsiteX40" fmla="*/ 173831 w 271463"/>
                  <a:gd name="connsiteY40" fmla="*/ 330994 h 345298"/>
                  <a:gd name="connsiteX41" fmla="*/ 159544 w 271463"/>
                  <a:gd name="connsiteY41" fmla="*/ 335756 h 345298"/>
                  <a:gd name="connsiteX42" fmla="*/ 88106 w 271463"/>
                  <a:gd name="connsiteY42" fmla="*/ 338137 h 345298"/>
                  <a:gd name="connsiteX43" fmla="*/ 73819 w 271463"/>
                  <a:gd name="connsiteY43" fmla="*/ 333375 h 345298"/>
                  <a:gd name="connsiteX44" fmla="*/ 69056 w 271463"/>
                  <a:gd name="connsiteY44" fmla="*/ 307181 h 345298"/>
                  <a:gd name="connsiteX45" fmla="*/ 66675 w 271463"/>
                  <a:gd name="connsiteY45" fmla="*/ 278606 h 345298"/>
                  <a:gd name="connsiteX46" fmla="*/ 52388 w 271463"/>
                  <a:gd name="connsiteY46" fmla="*/ 269081 h 345298"/>
                  <a:gd name="connsiteX47" fmla="*/ 45244 w 271463"/>
                  <a:gd name="connsiteY47" fmla="*/ 264319 h 345298"/>
                  <a:gd name="connsiteX48" fmla="*/ 38100 w 271463"/>
                  <a:gd name="connsiteY48" fmla="*/ 242887 h 345298"/>
                  <a:gd name="connsiteX49" fmla="*/ 35719 w 271463"/>
                  <a:gd name="connsiteY49" fmla="*/ 235744 h 345298"/>
                  <a:gd name="connsiteX50" fmla="*/ 30956 w 271463"/>
                  <a:gd name="connsiteY50" fmla="*/ 216694 h 345298"/>
                  <a:gd name="connsiteX51" fmla="*/ 19050 w 271463"/>
                  <a:gd name="connsiteY51" fmla="*/ 180975 h 345298"/>
                  <a:gd name="connsiteX52" fmla="*/ 14288 w 271463"/>
                  <a:gd name="connsiteY52" fmla="*/ 166687 h 345298"/>
                  <a:gd name="connsiteX53" fmla="*/ 11906 w 271463"/>
                  <a:gd name="connsiteY53" fmla="*/ 159544 h 345298"/>
                  <a:gd name="connsiteX54" fmla="*/ 7144 w 271463"/>
                  <a:gd name="connsiteY54" fmla="*/ 130969 h 345298"/>
                  <a:gd name="connsiteX55" fmla="*/ 2381 w 271463"/>
                  <a:gd name="connsiteY55" fmla="*/ 107156 h 345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1463" h="345298">
                    <a:moveTo>
                      <a:pt x="2381" y="107156"/>
                    </a:moveTo>
                    <a:cubicBezTo>
                      <a:pt x="1587" y="103187"/>
                      <a:pt x="0" y="99297"/>
                      <a:pt x="0" y="95250"/>
                    </a:cubicBezTo>
                    <a:cubicBezTo>
                      <a:pt x="0" y="91964"/>
                      <a:pt x="6213" y="80133"/>
                      <a:pt x="7144" y="78581"/>
                    </a:cubicBezTo>
                    <a:cubicBezTo>
                      <a:pt x="16405" y="63147"/>
                      <a:pt x="12833" y="66852"/>
                      <a:pt x="23813" y="59531"/>
                    </a:cubicBezTo>
                    <a:cubicBezTo>
                      <a:pt x="25749" y="53721"/>
                      <a:pt x="26340" y="49860"/>
                      <a:pt x="30956" y="45244"/>
                    </a:cubicBezTo>
                    <a:cubicBezTo>
                      <a:pt x="32980" y="43220"/>
                      <a:pt x="35719" y="42069"/>
                      <a:pt x="38100" y="40481"/>
                    </a:cubicBezTo>
                    <a:cubicBezTo>
                      <a:pt x="40037" y="34669"/>
                      <a:pt x="40626" y="30811"/>
                      <a:pt x="45244" y="26194"/>
                    </a:cubicBezTo>
                    <a:cubicBezTo>
                      <a:pt x="47268" y="24170"/>
                      <a:pt x="50007" y="23019"/>
                      <a:pt x="52388" y="21431"/>
                    </a:cubicBezTo>
                    <a:cubicBezTo>
                      <a:pt x="53182" y="19050"/>
                      <a:pt x="52994" y="16062"/>
                      <a:pt x="54769" y="14287"/>
                    </a:cubicBezTo>
                    <a:cubicBezTo>
                      <a:pt x="56544" y="12512"/>
                      <a:pt x="59668" y="13028"/>
                      <a:pt x="61913" y="11906"/>
                    </a:cubicBezTo>
                    <a:cubicBezTo>
                      <a:pt x="64473" y="10626"/>
                      <a:pt x="66441" y="8306"/>
                      <a:pt x="69056" y="7144"/>
                    </a:cubicBezTo>
                    <a:cubicBezTo>
                      <a:pt x="78946" y="2748"/>
                      <a:pt x="85062" y="2037"/>
                      <a:pt x="95250" y="0"/>
                    </a:cubicBezTo>
                    <a:cubicBezTo>
                      <a:pt x="111919" y="794"/>
                      <a:pt x="128622" y="1050"/>
                      <a:pt x="145256" y="2381"/>
                    </a:cubicBezTo>
                    <a:cubicBezTo>
                      <a:pt x="153226" y="3019"/>
                      <a:pt x="161534" y="8269"/>
                      <a:pt x="169069" y="9525"/>
                    </a:cubicBezTo>
                    <a:cubicBezTo>
                      <a:pt x="185832" y="12319"/>
                      <a:pt x="178776" y="10379"/>
                      <a:pt x="190500" y="14287"/>
                    </a:cubicBezTo>
                    <a:lnTo>
                      <a:pt x="204788" y="23812"/>
                    </a:lnTo>
                    <a:lnTo>
                      <a:pt x="211931" y="28575"/>
                    </a:lnTo>
                    <a:cubicBezTo>
                      <a:pt x="217919" y="46533"/>
                      <a:pt x="209146" y="25094"/>
                      <a:pt x="221456" y="40481"/>
                    </a:cubicBezTo>
                    <a:cubicBezTo>
                      <a:pt x="223024" y="42441"/>
                      <a:pt x="222715" y="45380"/>
                      <a:pt x="223838" y="47625"/>
                    </a:cubicBezTo>
                    <a:cubicBezTo>
                      <a:pt x="227807" y="55564"/>
                      <a:pt x="228599" y="54768"/>
                      <a:pt x="235744" y="59531"/>
                    </a:cubicBezTo>
                    <a:cubicBezTo>
                      <a:pt x="246856" y="76200"/>
                      <a:pt x="240506" y="70644"/>
                      <a:pt x="252413" y="78581"/>
                    </a:cubicBezTo>
                    <a:cubicBezTo>
                      <a:pt x="253207" y="80962"/>
                      <a:pt x="253226" y="83765"/>
                      <a:pt x="254794" y="85725"/>
                    </a:cubicBezTo>
                    <a:cubicBezTo>
                      <a:pt x="256582" y="87960"/>
                      <a:pt x="260421" y="88060"/>
                      <a:pt x="261938" y="90487"/>
                    </a:cubicBezTo>
                    <a:cubicBezTo>
                      <a:pt x="264599" y="94744"/>
                      <a:pt x="265113" y="100012"/>
                      <a:pt x="266700" y="104775"/>
                    </a:cubicBezTo>
                    <a:lnTo>
                      <a:pt x="269081" y="111919"/>
                    </a:lnTo>
                    <a:lnTo>
                      <a:pt x="271463" y="119062"/>
                    </a:lnTo>
                    <a:cubicBezTo>
                      <a:pt x="270625" y="127437"/>
                      <a:pt x="270317" y="148165"/>
                      <a:pt x="264319" y="157162"/>
                    </a:cubicBezTo>
                    <a:lnTo>
                      <a:pt x="259556" y="164306"/>
                    </a:lnTo>
                    <a:cubicBezTo>
                      <a:pt x="253575" y="182253"/>
                      <a:pt x="261640" y="160140"/>
                      <a:pt x="252413" y="178594"/>
                    </a:cubicBezTo>
                    <a:cubicBezTo>
                      <a:pt x="251290" y="180839"/>
                      <a:pt x="251154" y="183492"/>
                      <a:pt x="250031" y="185737"/>
                    </a:cubicBezTo>
                    <a:cubicBezTo>
                      <a:pt x="248751" y="188297"/>
                      <a:pt x="246431" y="190266"/>
                      <a:pt x="245269" y="192881"/>
                    </a:cubicBezTo>
                    <a:cubicBezTo>
                      <a:pt x="233936" y="218382"/>
                      <a:pt x="246520" y="198148"/>
                      <a:pt x="235744" y="214312"/>
                    </a:cubicBezTo>
                    <a:lnTo>
                      <a:pt x="230981" y="228600"/>
                    </a:lnTo>
                    <a:lnTo>
                      <a:pt x="228600" y="235744"/>
                    </a:lnTo>
                    <a:cubicBezTo>
                      <a:pt x="227148" y="245906"/>
                      <a:pt x="227070" y="258706"/>
                      <a:pt x="219075" y="266700"/>
                    </a:cubicBezTo>
                    <a:cubicBezTo>
                      <a:pt x="217051" y="268724"/>
                      <a:pt x="214312" y="269875"/>
                      <a:pt x="211931" y="271462"/>
                    </a:cubicBezTo>
                    <a:cubicBezTo>
                      <a:pt x="210344" y="273843"/>
                      <a:pt x="209193" y="276582"/>
                      <a:pt x="207169" y="278606"/>
                    </a:cubicBezTo>
                    <a:cubicBezTo>
                      <a:pt x="198914" y="286862"/>
                      <a:pt x="200343" y="279083"/>
                      <a:pt x="195263" y="290512"/>
                    </a:cubicBezTo>
                    <a:cubicBezTo>
                      <a:pt x="195258" y="290524"/>
                      <a:pt x="189312" y="308366"/>
                      <a:pt x="188119" y="311944"/>
                    </a:cubicBezTo>
                    <a:cubicBezTo>
                      <a:pt x="186182" y="317755"/>
                      <a:pt x="185592" y="321614"/>
                      <a:pt x="180975" y="326231"/>
                    </a:cubicBezTo>
                    <a:cubicBezTo>
                      <a:pt x="178951" y="328255"/>
                      <a:pt x="176446" y="329832"/>
                      <a:pt x="173831" y="330994"/>
                    </a:cubicBezTo>
                    <a:cubicBezTo>
                      <a:pt x="169244" y="333033"/>
                      <a:pt x="159544" y="335756"/>
                      <a:pt x="159544" y="335756"/>
                    </a:cubicBezTo>
                    <a:cubicBezTo>
                      <a:pt x="135193" y="351991"/>
                      <a:pt x="150486" y="343808"/>
                      <a:pt x="88106" y="338137"/>
                    </a:cubicBezTo>
                    <a:cubicBezTo>
                      <a:pt x="83107" y="337683"/>
                      <a:pt x="73819" y="333375"/>
                      <a:pt x="73819" y="333375"/>
                    </a:cubicBezTo>
                    <a:cubicBezTo>
                      <a:pt x="69717" y="321066"/>
                      <a:pt x="70979" y="326411"/>
                      <a:pt x="69056" y="307181"/>
                    </a:cubicBezTo>
                    <a:cubicBezTo>
                      <a:pt x="68105" y="297670"/>
                      <a:pt x="70506" y="287363"/>
                      <a:pt x="66675" y="278606"/>
                    </a:cubicBezTo>
                    <a:cubicBezTo>
                      <a:pt x="64381" y="273362"/>
                      <a:pt x="57150" y="272256"/>
                      <a:pt x="52388" y="269081"/>
                    </a:cubicBezTo>
                    <a:lnTo>
                      <a:pt x="45244" y="264319"/>
                    </a:lnTo>
                    <a:lnTo>
                      <a:pt x="38100" y="242887"/>
                    </a:lnTo>
                    <a:cubicBezTo>
                      <a:pt x="37306" y="240506"/>
                      <a:pt x="36328" y="238179"/>
                      <a:pt x="35719" y="235744"/>
                    </a:cubicBezTo>
                    <a:cubicBezTo>
                      <a:pt x="34131" y="229394"/>
                      <a:pt x="33026" y="222904"/>
                      <a:pt x="30956" y="216694"/>
                    </a:cubicBezTo>
                    <a:lnTo>
                      <a:pt x="19050" y="180975"/>
                    </a:lnTo>
                    <a:lnTo>
                      <a:pt x="14288" y="166687"/>
                    </a:lnTo>
                    <a:cubicBezTo>
                      <a:pt x="13494" y="164306"/>
                      <a:pt x="12398" y="162005"/>
                      <a:pt x="11906" y="159544"/>
                    </a:cubicBezTo>
                    <a:cubicBezTo>
                      <a:pt x="8424" y="142134"/>
                      <a:pt x="10097" y="151644"/>
                      <a:pt x="7144" y="130969"/>
                    </a:cubicBezTo>
                    <a:lnTo>
                      <a:pt x="2381" y="1071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2" name="그래픽 121" descr="두개골">
                <a:extLst>
                  <a:ext uri="{FF2B5EF4-FFF2-40B4-BE49-F238E27FC236}">
                    <a16:creationId xmlns:a16="http://schemas.microsoft.com/office/drawing/2014/main" id="{7D572BCF-4D93-4AD0-BDC0-326975785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67282" y="3408289"/>
                <a:ext cx="457199" cy="457199"/>
              </a:xfrm>
              <a:prstGeom prst="rect">
                <a:avLst/>
              </a:prstGeom>
            </p:spPr>
          </p:pic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6B4BD450-5899-4104-B392-E99F5EFE0BA4}"/>
              </a:ext>
            </a:extLst>
          </p:cNvPr>
          <p:cNvSpPr txBox="1"/>
          <p:nvPr/>
        </p:nvSpPr>
        <p:spPr>
          <a:xfrm>
            <a:off x="9610700" y="6344028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AED134E-467C-4881-9CFA-CBEB58A8760E}"/>
              </a:ext>
            </a:extLst>
          </p:cNvPr>
          <p:cNvSpPr/>
          <p:nvPr/>
        </p:nvSpPr>
        <p:spPr>
          <a:xfrm>
            <a:off x="8749430" y="1002915"/>
            <a:ext cx="2961631" cy="52651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A05D183-7DF4-48C4-8029-58AD192FDC6E}"/>
              </a:ext>
            </a:extLst>
          </p:cNvPr>
          <p:cNvSpPr/>
          <p:nvPr/>
        </p:nvSpPr>
        <p:spPr>
          <a:xfrm>
            <a:off x="9264686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084CAD5-27E7-4450-BB6D-BBDACD8A2306}"/>
              </a:ext>
            </a:extLst>
          </p:cNvPr>
          <p:cNvSpPr/>
          <p:nvPr/>
        </p:nvSpPr>
        <p:spPr>
          <a:xfrm>
            <a:off x="9593191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D76DBC5-F550-4846-ABFE-A57D22473898}"/>
              </a:ext>
            </a:extLst>
          </p:cNvPr>
          <p:cNvSpPr/>
          <p:nvPr/>
        </p:nvSpPr>
        <p:spPr>
          <a:xfrm>
            <a:off x="9921695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B7B9C93-6274-45C8-96D3-5A713D411959}"/>
              </a:ext>
            </a:extLst>
          </p:cNvPr>
          <p:cNvSpPr/>
          <p:nvPr/>
        </p:nvSpPr>
        <p:spPr>
          <a:xfrm>
            <a:off x="10248641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E420FE1-84D3-4645-8E7D-7BE5F64C1ED4}"/>
              </a:ext>
            </a:extLst>
          </p:cNvPr>
          <p:cNvSpPr/>
          <p:nvPr/>
        </p:nvSpPr>
        <p:spPr>
          <a:xfrm>
            <a:off x="10575586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F0F384B-9898-4C8C-AFF6-79391B234217}"/>
              </a:ext>
            </a:extLst>
          </p:cNvPr>
          <p:cNvSpPr/>
          <p:nvPr/>
        </p:nvSpPr>
        <p:spPr>
          <a:xfrm>
            <a:off x="10902532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6087458-351B-4B2E-B383-CC9CF606F9FE}"/>
              </a:ext>
            </a:extLst>
          </p:cNvPr>
          <p:cNvSpPr/>
          <p:nvPr/>
        </p:nvSpPr>
        <p:spPr>
          <a:xfrm>
            <a:off x="9264686" y="1531785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6ADA9CB-F199-489B-9233-559788CC92FF}"/>
              </a:ext>
            </a:extLst>
          </p:cNvPr>
          <p:cNvSpPr/>
          <p:nvPr/>
        </p:nvSpPr>
        <p:spPr>
          <a:xfrm>
            <a:off x="9593191" y="207453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CF95380-20C6-4950-A4CB-3BCCB64D93B7}"/>
              </a:ext>
            </a:extLst>
          </p:cNvPr>
          <p:cNvSpPr/>
          <p:nvPr/>
        </p:nvSpPr>
        <p:spPr>
          <a:xfrm>
            <a:off x="9921695" y="207453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9112173-D0E7-4C89-A9C3-6A023A31B295}"/>
              </a:ext>
            </a:extLst>
          </p:cNvPr>
          <p:cNvSpPr/>
          <p:nvPr/>
        </p:nvSpPr>
        <p:spPr>
          <a:xfrm>
            <a:off x="10248641" y="207453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3CE38F1-0D36-4B2C-9BD1-4EAAC32140AA}"/>
              </a:ext>
            </a:extLst>
          </p:cNvPr>
          <p:cNvSpPr/>
          <p:nvPr/>
        </p:nvSpPr>
        <p:spPr>
          <a:xfrm>
            <a:off x="10575586" y="207453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2652F32-62DD-4B73-9FA2-36756FDAA046}"/>
              </a:ext>
            </a:extLst>
          </p:cNvPr>
          <p:cNvSpPr/>
          <p:nvPr/>
        </p:nvSpPr>
        <p:spPr>
          <a:xfrm>
            <a:off x="10902532" y="1528961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3601EE50-2A0C-4D3F-A996-7F0635EDE7F4}"/>
              </a:ext>
            </a:extLst>
          </p:cNvPr>
          <p:cNvGrpSpPr/>
          <p:nvPr/>
        </p:nvGrpSpPr>
        <p:grpSpPr>
          <a:xfrm>
            <a:off x="9775098" y="5203264"/>
            <a:ext cx="910294" cy="420442"/>
            <a:chOff x="1319855" y="5203264"/>
            <a:chExt cx="910294" cy="420442"/>
          </a:xfrm>
        </p:grpSpPr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3C2927EF-53E1-4A5E-869D-0A0A540F46B2}"/>
                </a:ext>
              </a:extLst>
            </p:cNvPr>
            <p:cNvSpPr/>
            <p:nvPr/>
          </p:nvSpPr>
          <p:spPr>
            <a:xfrm>
              <a:off x="1681184" y="5203264"/>
              <a:ext cx="200480" cy="20048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육각형 9">
              <a:extLst>
                <a:ext uri="{FF2B5EF4-FFF2-40B4-BE49-F238E27FC236}">
                  <a16:creationId xmlns:a16="http://schemas.microsoft.com/office/drawing/2014/main" id="{8D62B7F9-4FB6-4E32-AA2C-6CB21D1F6A2A}"/>
                </a:ext>
              </a:extLst>
            </p:cNvPr>
            <p:cNvSpPr/>
            <p:nvPr/>
          </p:nvSpPr>
          <p:spPr>
            <a:xfrm>
              <a:off x="1319855" y="5447377"/>
              <a:ext cx="910294" cy="161046"/>
            </a:xfrm>
            <a:custGeom>
              <a:avLst/>
              <a:gdLst>
                <a:gd name="connsiteX0" fmla="*/ 0 w 2594221"/>
                <a:gd name="connsiteY0" fmla="*/ 262467 h 524933"/>
                <a:gd name="connsiteX1" fmla="*/ 131233 w 2594221"/>
                <a:gd name="connsiteY1" fmla="*/ 0 h 524933"/>
                <a:gd name="connsiteX2" fmla="*/ 2462988 w 2594221"/>
                <a:gd name="connsiteY2" fmla="*/ 0 h 524933"/>
                <a:gd name="connsiteX3" fmla="*/ 2594221 w 2594221"/>
                <a:gd name="connsiteY3" fmla="*/ 262467 h 524933"/>
                <a:gd name="connsiteX4" fmla="*/ 2462988 w 2594221"/>
                <a:gd name="connsiteY4" fmla="*/ 524933 h 524933"/>
                <a:gd name="connsiteX5" fmla="*/ 131233 w 2594221"/>
                <a:gd name="connsiteY5" fmla="*/ 524933 h 524933"/>
                <a:gd name="connsiteX6" fmla="*/ 0 w 2594221"/>
                <a:gd name="connsiteY6" fmla="*/ 262467 h 524933"/>
                <a:gd name="connsiteX0" fmla="*/ 0 w 2818059"/>
                <a:gd name="connsiteY0" fmla="*/ 262467 h 524933"/>
                <a:gd name="connsiteX1" fmla="*/ 355071 w 2818059"/>
                <a:gd name="connsiteY1" fmla="*/ 0 h 524933"/>
                <a:gd name="connsiteX2" fmla="*/ 2686826 w 2818059"/>
                <a:gd name="connsiteY2" fmla="*/ 0 h 524933"/>
                <a:gd name="connsiteX3" fmla="*/ 2818059 w 2818059"/>
                <a:gd name="connsiteY3" fmla="*/ 262467 h 524933"/>
                <a:gd name="connsiteX4" fmla="*/ 2686826 w 2818059"/>
                <a:gd name="connsiteY4" fmla="*/ 524933 h 524933"/>
                <a:gd name="connsiteX5" fmla="*/ 355071 w 2818059"/>
                <a:gd name="connsiteY5" fmla="*/ 524933 h 524933"/>
                <a:gd name="connsiteX6" fmla="*/ 0 w 2818059"/>
                <a:gd name="connsiteY6" fmla="*/ 262467 h 524933"/>
                <a:gd name="connsiteX0" fmla="*/ 0 w 3165721"/>
                <a:gd name="connsiteY0" fmla="*/ 262467 h 524933"/>
                <a:gd name="connsiteX1" fmla="*/ 355071 w 3165721"/>
                <a:gd name="connsiteY1" fmla="*/ 0 h 524933"/>
                <a:gd name="connsiteX2" fmla="*/ 2686826 w 3165721"/>
                <a:gd name="connsiteY2" fmla="*/ 0 h 524933"/>
                <a:gd name="connsiteX3" fmla="*/ 3165721 w 3165721"/>
                <a:gd name="connsiteY3" fmla="*/ 257704 h 524933"/>
                <a:gd name="connsiteX4" fmla="*/ 2686826 w 3165721"/>
                <a:gd name="connsiteY4" fmla="*/ 524933 h 524933"/>
                <a:gd name="connsiteX5" fmla="*/ 355071 w 3165721"/>
                <a:gd name="connsiteY5" fmla="*/ 524933 h 524933"/>
                <a:gd name="connsiteX6" fmla="*/ 0 w 3165721"/>
                <a:gd name="connsiteY6" fmla="*/ 262467 h 524933"/>
                <a:gd name="connsiteX0" fmla="*/ 0 w 3303834"/>
                <a:gd name="connsiteY0" fmla="*/ 262467 h 524933"/>
                <a:gd name="connsiteX1" fmla="*/ 493184 w 3303834"/>
                <a:gd name="connsiteY1" fmla="*/ 0 h 524933"/>
                <a:gd name="connsiteX2" fmla="*/ 2824939 w 3303834"/>
                <a:gd name="connsiteY2" fmla="*/ 0 h 524933"/>
                <a:gd name="connsiteX3" fmla="*/ 3303834 w 3303834"/>
                <a:gd name="connsiteY3" fmla="*/ 257704 h 524933"/>
                <a:gd name="connsiteX4" fmla="*/ 2824939 w 3303834"/>
                <a:gd name="connsiteY4" fmla="*/ 524933 h 524933"/>
                <a:gd name="connsiteX5" fmla="*/ 493184 w 3303834"/>
                <a:gd name="connsiteY5" fmla="*/ 524933 h 524933"/>
                <a:gd name="connsiteX6" fmla="*/ 0 w 3303834"/>
                <a:gd name="connsiteY6" fmla="*/ 262467 h 52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3834" h="524933">
                  <a:moveTo>
                    <a:pt x="0" y="262467"/>
                  </a:moveTo>
                  <a:lnTo>
                    <a:pt x="493184" y="0"/>
                  </a:lnTo>
                  <a:lnTo>
                    <a:pt x="2824939" y="0"/>
                  </a:lnTo>
                  <a:lnTo>
                    <a:pt x="3303834" y="257704"/>
                  </a:lnTo>
                  <a:lnTo>
                    <a:pt x="2824939" y="524933"/>
                  </a:lnTo>
                  <a:lnTo>
                    <a:pt x="493184" y="524933"/>
                  </a:lnTo>
                  <a:lnTo>
                    <a:pt x="0" y="262467"/>
                  </a:lnTo>
                  <a:close/>
                </a:path>
              </a:pathLst>
            </a:custGeom>
            <a:solidFill>
              <a:srgbClr val="BB6627"/>
            </a:solidFill>
            <a:ln w="12700"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순서도: 천공 테이프 160">
              <a:extLst>
                <a:ext uri="{FF2B5EF4-FFF2-40B4-BE49-F238E27FC236}">
                  <a16:creationId xmlns:a16="http://schemas.microsoft.com/office/drawing/2014/main" id="{B29D387E-7CD6-462D-9C61-DE2520BEF8DA}"/>
                </a:ext>
              </a:extLst>
            </p:cNvPr>
            <p:cNvSpPr/>
            <p:nvPr/>
          </p:nvSpPr>
          <p:spPr>
            <a:xfrm>
              <a:off x="1627013" y="5423597"/>
              <a:ext cx="293203" cy="200109"/>
            </a:xfrm>
            <a:prstGeom prst="flowChartPunchedTap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2DC366FF-44D2-4247-9D12-F50AD24EFE6D}"/>
                </a:ext>
              </a:extLst>
            </p:cNvPr>
            <p:cNvGrpSpPr/>
            <p:nvPr/>
          </p:nvGrpSpPr>
          <p:grpSpPr>
            <a:xfrm>
              <a:off x="1665566" y="5435764"/>
              <a:ext cx="216098" cy="164757"/>
              <a:chOff x="3567282" y="3408289"/>
              <a:chExt cx="457199" cy="457199"/>
            </a:xfrm>
          </p:grpSpPr>
          <p:sp>
            <p:nvSpPr>
              <p:cNvPr id="163" name="자유형: 도형 162">
                <a:extLst>
                  <a:ext uri="{FF2B5EF4-FFF2-40B4-BE49-F238E27FC236}">
                    <a16:creationId xmlns:a16="http://schemas.microsoft.com/office/drawing/2014/main" id="{ED068792-89A3-49B8-A78C-F40F6D5E4B16}"/>
                  </a:ext>
                </a:extLst>
              </p:cNvPr>
              <p:cNvSpPr/>
              <p:nvPr/>
            </p:nvSpPr>
            <p:spPr>
              <a:xfrm>
                <a:off x="3660154" y="3465098"/>
                <a:ext cx="271463" cy="345298"/>
              </a:xfrm>
              <a:custGeom>
                <a:avLst/>
                <a:gdLst>
                  <a:gd name="connsiteX0" fmla="*/ 2381 w 271463"/>
                  <a:gd name="connsiteY0" fmla="*/ 107156 h 345298"/>
                  <a:gd name="connsiteX1" fmla="*/ 0 w 271463"/>
                  <a:gd name="connsiteY1" fmla="*/ 95250 h 345298"/>
                  <a:gd name="connsiteX2" fmla="*/ 7144 w 271463"/>
                  <a:gd name="connsiteY2" fmla="*/ 78581 h 345298"/>
                  <a:gd name="connsiteX3" fmla="*/ 23813 w 271463"/>
                  <a:gd name="connsiteY3" fmla="*/ 59531 h 345298"/>
                  <a:gd name="connsiteX4" fmla="*/ 30956 w 271463"/>
                  <a:gd name="connsiteY4" fmla="*/ 45244 h 345298"/>
                  <a:gd name="connsiteX5" fmla="*/ 38100 w 271463"/>
                  <a:gd name="connsiteY5" fmla="*/ 40481 h 345298"/>
                  <a:gd name="connsiteX6" fmla="*/ 45244 w 271463"/>
                  <a:gd name="connsiteY6" fmla="*/ 26194 h 345298"/>
                  <a:gd name="connsiteX7" fmla="*/ 52388 w 271463"/>
                  <a:gd name="connsiteY7" fmla="*/ 21431 h 345298"/>
                  <a:gd name="connsiteX8" fmla="*/ 54769 w 271463"/>
                  <a:gd name="connsiteY8" fmla="*/ 14287 h 345298"/>
                  <a:gd name="connsiteX9" fmla="*/ 61913 w 271463"/>
                  <a:gd name="connsiteY9" fmla="*/ 11906 h 345298"/>
                  <a:gd name="connsiteX10" fmla="*/ 69056 w 271463"/>
                  <a:gd name="connsiteY10" fmla="*/ 7144 h 345298"/>
                  <a:gd name="connsiteX11" fmla="*/ 95250 w 271463"/>
                  <a:gd name="connsiteY11" fmla="*/ 0 h 345298"/>
                  <a:gd name="connsiteX12" fmla="*/ 145256 w 271463"/>
                  <a:gd name="connsiteY12" fmla="*/ 2381 h 345298"/>
                  <a:gd name="connsiteX13" fmla="*/ 169069 w 271463"/>
                  <a:gd name="connsiteY13" fmla="*/ 9525 h 345298"/>
                  <a:gd name="connsiteX14" fmla="*/ 190500 w 271463"/>
                  <a:gd name="connsiteY14" fmla="*/ 14287 h 345298"/>
                  <a:gd name="connsiteX15" fmla="*/ 204788 w 271463"/>
                  <a:gd name="connsiteY15" fmla="*/ 23812 h 345298"/>
                  <a:gd name="connsiteX16" fmla="*/ 211931 w 271463"/>
                  <a:gd name="connsiteY16" fmla="*/ 28575 h 345298"/>
                  <a:gd name="connsiteX17" fmla="*/ 221456 w 271463"/>
                  <a:gd name="connsiteY17" fmla="*/ 40481 h 345298"/>
                  <a:gd name="connsiteX18" fmla="*/ 223838 w 271463"/>
                  <a:gd name="connsiteY18" fmla="*/ 47625 h 345298"/>
                  <a:gd name="connsiteX19" fmla="*/ 235744 w 271463"/>
                  <a:gd name="connsiteY19" fmla="*/ 59531 h 345298"/>
                  <a:gd name="connsiteX20" fmla="*/ 252413 w 271463"/>
                  <a:gd name="connsiteY20" fmla="*/ 78581 h 345298"/>
                  <a:gd name="connsiteX21" fmla="*/ 254794 w 271463"/>
                  <a:gd name="connsiteY21" fmla="*/ 85725 h 345298"/>
                  <a:gd name="connsiteX22" fmla="*/ 261938 w 271463"/>
                  <a:gd name="connsiteY22" fmla="*/ 90487 h 345298"/>
                  <a:gd name="connsiteX23" fmla="*/ 266700 w 271463"/>
                  <a:gd name="connsiteY23" fmla="*/ 104775 h 345298"/>
                  <a:gd name="connsiteX24" fmla="*/ 269081 w 271463"/>
                  <a:gd name="connsiteY24" fmla="*/ 111919 h 345298"/>
                  <a:gd name="connsiteX25" fmla="*/ 271463 w 271463"/>
                  <a:gd name="connsiteY25" fmla="*/ 119062 h 345298"/>
                  <a:gd name="connsiteX26" fmla="*/ 264319 w 271463"/>
                  <a:gd name="connsiteY26" fmla="*/ 157162 h 345298"/>
                  <a:gd name="connsiteX27" fmla="*/ 259556 w 271463"/>
                  <a:gd name="connsiteY27" fmla="*/ 164306 h 345298"/>
                  <a:gd name="connsiteX28" fmla="*/ 252413 w 271463"/>
                  <a:gd name="connsiteY28" fmla="*/ 178594 h 345298"/>
                  <a:gd name="connsiteX29" fmla="*/ 250031 w 271463"/>
                  <a:gd name="connsiteY29" fmla="*/ 185737 h 345298"/>
                  <a:gd name="connsiteX30" fmla="*/ 245269 w 271463"/>
                  <a:gd name="connsiteY30" fmla="*/ 192881 h 345298"/>
                  <a:gd name="connsiteX31" fmla="*/ 235744 w 271463"/>
                  <a:gd name="connsiteY31" fmla="*/ 214312 h 345298"/>
                  <a:gd name="connsiteX32" fmla="*/ 230981 w 271463"/>
                  <a:gd name="connsiteY32" fmla="*/ 228600 h 345298"/>
                  <a:gd name="connsiteX33" fmla="*/ 228600 w 271463"/>
                  <a:gd name="connsiteY33" fmla="*/ 235744 h 345298"/>
                  <a:gd name="connsiteX34" fmla="*/ 219075 w 271463"/>
                  <a:gd name="connsiteY34" fmla="*/ 266700 h 345298"/>
                  <a:gd name="connsiteX35" fmla="*/ 211931 w 271463"/>
                  <a:gd name="connsiteY35" fmla="*/ 271462 h 345298"/>
                  <a:gd name="connsiteX36" fmla="*/ 207169 w 271463"/>
                  <a:gd name="connsiteY36" fmla="*/ 278606 h 345298"/>
                  <a:gd name="connsiteX37" fmla="*/ 195263 w 271463"/>
                  <a:gd name="connsiteY37" fmla="*/ 290512 h 345298"/>
                  <a:gd name="connsiteX38" fmla="*/ 188119 w 271463"/>
                  <a:gd name="connsiteY38" fmla="*/ 311944 h 345298"/>
                  <a:gd name="connsiteX39" fmla="*/ 180975 w 271463"/>
                  <a:gd name="connsiteY39" fmla="*/ 326231 h 345298"/>
                  <a:gd name="connsiteX40" fmla="*/ 173831 w 271463"/>
                  <a:gd name="connsiteY40" fmla="*/ 330994 h 345298"/>
                  <a:gd name="connsiteX41" fmla="*/ 159544 w 271463"/>
                  <a:gd name="connsiteY41" fmla="*/ 335756 h 345298"/>
                  <a:gd name="connsiteX42" fmla="*/ 88106 w 271463"/>
                  <a:gd name="connsiteY42" fmla="*/ 338137 h 345298"/>
                  <a:gd name="connsiteX43" fmla="*/ 73819 w 271463"/>
                  <a:gd name="connsiteY43" fmla="*/ 333375 h 345298"/>
                  <a:gd name="connsiteX44" fmla="*/ 69056 w 271463"/>
                  <a:gd name="connsiteY44" fmla="*/ 307181 h 345298"/>
                  <a:gd name="connsiteX45" fmla="*/ 66675 w 271463"/>
                  <a:gd name="connsiteY45" fmla="*/ 278606 h 345298"/>
                  <a:gd name="connsiteX46" fmla="*/ 52388 w 271463"/>
                  <a:gd name="connsiteY46" fmla="*/ 269081 h 345298"/>
                  <a:gd name="connsiteX47" fmla="*/ 45244 w 271463"/>
                  <a:gd name="connsiteY47" fmla="*/ 264319 h 345298"/>
                  <a:gd name="connsiteX48" fmla="*/ 38100 w 271463"/>
                  <a:gd name="connsiteY48" fmla="*/ 242887 h 345298"/>
                  <a:gd name="connsiteX49" fmla="*/ 35719 w 271463"/>
                  <a:gd name="connsiteY49" fmla="*/ 235744 h 345298"/>
                  <a:gd name="connsiteX50" fmla="*/ 30956 w 271463"/>
                  <a:gd name="connsiteY50" fmla="*/ 216694 h 345298"/>
                  <a:gd name="connsiteX51" fmla="*/ 19050 w 271463"/>
                  <a:gd name="connsiteY51" fmla="*/ 180975 h 345298"/>
                  <a:gd name="connsiteX52" fmla="*/ 14288 w 271463"/>
                  <a:gd name="connsiteY52" fmla="*/ 166687 h 345298"/>
                  <a:gd name="connsiteX53" fmla="*/ 11906 w 271463"/>
                  <a:gd name="connsiteY53" fmla="*/ 159544 h 345298"/>
                  <a:gd name="connsiteX54" fmla="*/ 7144 w 271463"/>
                  <a:gd name="connsiteY54" fmla="*/ 130969 h 345298"/>
                  <a:gd name="connsiteX55" fmla="*/ 2381 w 271463"/>
                  <a:gd name="connsiteY55" fmla="*/ 107156 h 345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1463" h="345298">
                    <a:moveTo>
                      <a:pt x="2381" y="107156"/>
                    </a:moveTo>
                    <a:cubicBezTo>
                      <a:pt x="1587" y="103187"/>
                      <a:pt x="0" y="99297"/>
                      <a:pt x="0" y="95250"/>
                    </a:cubicBezTo>
                    <a:cubicBezTo>
                      <a:pt x="0" y="91964"/>
                      <a:pt x="6213" y="80133"/>
                      <a:pt x="7144" y="78581"/>
                    </a:cubicBezTo>
                    <a:cubicBezTo>
                      <a:pt x="16405" y="63147"/>
                      <a:pt x="12833" y="66852"/>
                      <a:pt x="23813" y="59531"/>
                    </a:cubicBezTo>
                    <a:cubicBezTo>
                      <a:pt x="25749" y="53721"/>
                      <a:pt x="26340" y="49860"/>
                      <a:pt x="30956" y="45244"/>
                    </a:cubicBezTo>
                    <a:cubicBezTo>
                      <a:pt x="32980" y="43220"/>
                      <a:pt x="35719" y="42069"/>
                      <a:pt x="38100" y="40481"/>
                    </a:cubicBezTo>
                    <a:cubicBezTo>
                      <a:pt x="40037" y="34669"/>
                      <a:pt x="40626" y="30811"/>
                      <a:pt x="45244" y="26194"/>
                    </a:cubicBezTo>
                    <a:cubicBezTo>
                      <a:pt x="47268" y="24170"/>
                      <a:pt x="50007" y="23019"/>
                      <a:pt x="52388" y="21431"/>
                    </a:cubicBezTo>
                    <a:cubicBezTo>
                      <a:pt x="53182" y="19050"/>
                      <a:pt x="52994" y="16062"/>
                      <a:pt x="54769" y="14287"/>
                    </a:cubicBezTo>
                    <a:cubicBezTo>
                      <a:pt x="56544" y="12512"/>
                      <a:pt x="59668" y="13028"/>
                      <a:pt x="61913" y="11906"/>
                    </a:cubicBezTo>
                    <a:cubicBezTo>
                      <a:pt x="64473" y="10626"/>
                      <a:pt x="66441" y="8306"/>
                      <a:pt x="69056" y="7144"/>
                    </a:cubicBezTo>
                    <a:cubicBezTo>
                      <a:pt x="78946" y="2748"/>
                      <a:pt x="85062" y="2037"/>
                      <a:pt x="95250" y="0"/>
                    </a:cubicBezTo>
                    <a:cubicBezTo>
                      <a:pt x="111919" y="794"/>
                      <a:pt x="128622" y="1050"/>
                      <a:pt x="145256" y="2381"/>
                    </a:cubicBezTo>
                    <a:cubicBezTo>
                      <a:pt x="153226" y="3019"/>
                      <a:pt x="161534" y="8269"/>
                      <a:pt x="169069" y="9525"/>
                    </a:cubicBezTo>
                    <a:cubicBezTo>
                      <a:pt x="185832" y="12319"/>
                      <a:pt x="178776" y="10379"/>
                      <a:pt x="190500" y="14287"/>
                    </a:cubicBezTo>
                    <a:lnTo>
                      <a:pt x="204788" y="23812"/>
                    </a:lnTo>
                    <a:lnTo>
                      <a:pt x="211931" y="28575"/>
                    </a:lnTo>
                    <a:cubicBezTo>
                      <a:pt x="217919" y="46533"/>
                      <a:pt x="209146" y="25094"/>
                      <a:pt x="221456" y="40481"/>
                    </a:cubicBezTo>
                    <a:cubicBezTo>
                      <a:pt x="223024" y="42441"/>
                      <a:pt x="222715" y="45380"/>
                      <a:pt x="223838" y="47625"/>
                    </a:cubicBezTo>
                    <a:cubicBezTo>
                      <a:pt x="227807" y="55564"/>
                      <a:pt x="228599" y="54768"/>
                      <a:pt x="235744" y="59531"/>
                    </a:cubicBezTo>
                    <a:cubicBezTo>
                      <a:pt x="246856" y="76200"/>
                      <a:pt x="240506" y="70644"/>
                      <a:pt x="252413" y="78581"/>
                    </a:cubicBezTo>
                    <a:cubicBezTo>
                      <a:pt x="253207" y="80962"/>
                      <a:pt x="253226" y="83765"/>
                      <a:pt x="254794" y="85725"/>
                    </a:cubicBezTo>
                    <a:cubicBezTo>
                      <a:pt x="256582" y="87960"/>
                      <a:pt x="260421" y="88060"/>
                      <a:pt x="261938" y="90487"/>
                    </a:cubicBezTo>
                    <a:cubicBezTo>
                      <a:pt x="264599" y="94744"/>
                      <a:pt x="265113" y="100012"/>
                      <a:pt x="266700" y="104775"/>
                    </a:cubicBezTo>
                    <a:lnTo>
                      <a:pt x="269081" y="111919"/>
                    </a:lnTo>
                    <a:lnTo>
                      <a:pt x="271463" y="119062"/>
                    </a:lnTo>
                    <a:cubicBezTo>
                      <a:pt x="270625" y="127437"/>
                      <a:pt x="270317" y="148165"/>
                      <a:pt x="264319" y="157162"/>
                    </a:cubicBezTo>
                    <a:lnTo>
                      <a:pt x="259556" y="164306"/>
                    </a:lnTo>
                    <a:cubicBezTo>
                      <a:pt x="253575" y="182253"/>
                      <a:pt x="261640" y="160140"/>
                      <a:pt x="252413" y="178594"/>
                    </a:cubicBezTo>
                    <a:cubicBezTo>
                      <a:pt x="251290" y="180839"/>
                      <a:pt x="251154" y="183492"/>
                      <a:pt x="250031" y="185737"/>
                    </a:cubicBezTo>
                    <a:cubicBezTo>
                      <a:pt x="248751" y="188297"/>
                      <a:pt x="246431" y="190266"/>
                      <a:pt x="245269" y="192881"/>
                    </a:cubicBezTo>
                    <a:cubicBezTo>
                      <a:pt x="233936" y="218382"/>
                      <a:pt x="246520" y="198148"/>
                      <a:pt x="235744" y="214312"/>
                    </a:cubicBezTo>
                    <a:lnTo>
                      <a:pt x="230981" y="228600"/>
                    </a:lnTo>
                    <a:lnTo>
                      <a:pt x="228600" y="235744"/>
                    </a:lnTo>
                    <a:cubicBezTo>
                      <a:pt x="227148" y="245906"/>
                      <a:pt x="227070" y="258706"/>
                      <a:pt x="219075" y="266700"/>
                    </a:cubicBezTo>
                    <a:cubicBezTo>
                      <a:pt x="217051" y="268724"/>
                      <a:pt x="214312" y="269875"/>
                      <a:pt x="211931" y="271462"/>
                    </a:cubicBezTo>
                    <a:cubicBezTo>
                      <a:pt x="210344" y="273843"/>
                      <a:pt x="209193" y="276582"/>
                      <a:pt x="207169" y="278606"/>
                    </a:cubicBezTo>
                    <a:cubicBezTo>
                      <a:pt x="198914" y="286862"/>
                      <a:pt x="200343" y="279083"/>
                      <a:pt x="195263" y="290512"/>
                    </a:cubicBezTo>
                    <a:cubicBezTo>
                      <a:pt x="195258" y="290524"/>
                      <a:pt x="189312" y="308366"/>
                      <a:pt x="188119" y="311944"/>
                    </a:cubicBezTo>
                    <a:cubicBezTo>
                      <a:pt x="186182" y="317755"/>
                      <a:pt x="185592" y="321614"/>
                      <a:pt x="180975" y="326231"/>
                    </a:cubicBezTo>
                    <a:cubicBezTo>
                      <a:pt x="178951" y="328255"/>
                      <a:pt x="176446" y="329832"/>
                      <a:pt x="173831" y="330994"/>
                    </a:cubicBezTo>
                    <a:cubicBezTo>
                      <a:pt x="169244" y="333033"/>
                      <a:pt x="159544" y="335756"/>
                      <a:pt x="159544" y="335756"/>
                    </a:cubicBezTo>
                    <a:cubicBezTo>
                      <a:pt x="135193" y="351991"/>
                      <a:pt x="150486" y="343808"/>
                      <a:pt x="88106" y="338137"/>
                    </a:cubicBezTo>
                    <a:cubicBezTo>
                      <a:pt x="83107" y="337683"/>
                      <a:pt x="73819" y="333375"/>
                      <a:pt x="73819" y="333375"/>
                    </a:cubicBezTo>
                    <a:cubicBezTo>
                      <a:pt x="69717" y="321066"/>
                      <a:pt x="70979" y="326411"/>
                      <a:pt x="69056" y="307181"/>
                    </a:cubicBezTo>
                    <a:cubicBezTo>
                      <a:pt x="68105" y="297670"/>
                      <a:pt x="70506" y="287363"/>
                      <a:pt x="66675" y="278606"/>
                    </a:cubicBezTo>
                    <a:cubicBezTo>
                      <a:pt x="64381" y="273362"/>
                      <a:pt x="57150" y="272256"/>
                      <a:pt x="52388" y="269081"/>
                    </a:cubicBezTo>
                    <a:lnTo>
                      <a:pt x="45244" y="264319"/>
                    </a:lnTo>
                    <a:lnTo>
                      <a:pt x="38100" y="242887"/>
                    </a:lnTo>
                    <a:cubicBezTo>
                      <a:pt x="37306" y="240506"/>
                      <a:pt x="36328" y="238179"/>
                      <a:pt x="35719" y="235744"/>
                    </a:cubicBezTo>
                    <a:cubicBezTo>
                      <a:pt x="34131" y="229394"/>
                      <a:pt x="33026" y="222904"/>
                      <a:pt x="30956" y="216694"/>
                    </a:cubicBezTo>
                    <a:lnTo>
                      <a:pt x="19050" y="180975"/>
                    </a:lnTo>
                    <a:lnTo>
                      <a:pt x="14288" y="166687"/>
                    </a:lnTo>
                    <a:cubicBezTo>
                      <a:pt x="13494" y="164306"/>
                      <a:pt x="12398" y="162005"/>
                      <a:pt x="11906" y="159544"/>
                    </a:cubicBezTo>
                    <a:cubicBezTo>
                      <a:pt x="8424" y="142134"/>
                      <a:pt x="10097" y="151644"/>
                      <a:pt x="7144" y="130969"/>
                    </a:cubicBezTo>
                    <a:lnTo>
                      <a:pt x="2381" y="1071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4" name="그래픽 163" descr="두개골">
                <a:extLst>
                  <a:ext uri="{FF2B5EF4-FFF2-40B4-BE49-F238E27FC236}">
                    <a16:creationId xmlns:a16="http://schemas.microsoft.com/office/drawing/2014/main" id="{062069E4-7C78-4496-ACF4-CB25ECEEF9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67282" y="3408289"/>
                <a:ext cx="457199" cy="457199"/>
              </a:xfrm>
              <a:prstGeom prst="rect">
                <a:avLst/>
              </a:prstGeom>
            </p:spPr>
          </p:pic>
        </p:grpSp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1D27BC0-8677-424B-9CAF-69BAB2E54B89}"/>
              </a:ext>
            </a:extLst>
          </p:cNvPr>
          <p:cNvSpPr/>
          <p:nvPr/>
        </p:nvSpPr>
        <p:spPr>
          <a:xfrm>
            <a:off x="4801936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AEC01AC1-FAF7-489A-995A-2727832930EF}"/>
              </a:ext>
            </a:extLst>
          </p:cNvPr>
          <p:cNvSpPr/>
          <p:nvPr/>
        </p:nvSpPr>
        <p:spPr>
          <a:xfrm>
            <a:off x="5130440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B291CA3-C5FB-453A-9BD4-C2C9848ED4EF}"/>
              </a:ext>
            </a:extLst>
          </p:cNvPr>
          <p:cNvSpPr/>
          <p:nvPr/>
        </p:nvSpPr>
        <p:spPr>
          <a:xfrm>
            <a:off x="5458945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9DFFCE5-2C90-463F-A17C-3BEED3CD1319}"/>
              </a:ext>
            </a:extLst>
          </p:cNvPr>
          <p:cNvSpPr/>
          <p:nvPr/>
        </p:nvSpPr>
        <p:spPr>
          <a:xfrm>
            <a:off x="5787449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4B6BF89B-C900-4322-A86D-AC1C573DF755}"/>
              </a:ext>
            </a:extLst>
          </p:cNvPr>
          <p:cNvSpPr/>
          <p:nvPr/>
        </p:nvSpPr>
        <p:spPr>
          <a:xfrm>
            <a:off x="6114395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FDC5F53-2D25-4BE8-AD49-84E8C1816A47}"/>
              </a:ext>
            </a:extLst>
          </p:cNvPr>
          <p:cNvSpPr/>
          <p:nvPr/>
        </p:nvSpPr>
        <p:spPr>
          <a:xfrm>
            <a:off x="6441340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2C6E723-D8F5-4910-BCBE-CC072283E74E}"/>
              </a:ext>
            </a:extLst>
          </p:cNvPr>
          <p:cNvSpPr/>
          <p:nvPr/>
        </p:nvSpPr>
        <p:spPr>
          <a:xfrm>
            <a:off x="6768286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3947DC8-94F1-49ED-90E2-8D08C0DC914F}"/>
              </a:ext>
            </a:extLst>
          </p:cNvPr>
          <p:cNvSpPr/>
          <p:nvPr/>
        </p:nvSpPr>
        <p:spPr>
          <a:xfrm>
            <a:off x="5130440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C0261D9-343E-4335-895D-F5C06322BA1E}"/>
              </a:ext>
            </a:extLst>
          </p:cNvPr>
          <p:cNvSpPr/>
          <p:nvPr/>
        </p:nvSpPr>
        <p:spPr>
          <a:xfrm>
            <a:off x="4794365" y="1801807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F4334E3-6DAC-4535-B4E2-E6FAA6DD5481}"/>
              </a:ext>
            </a:extLst>
          </p:cNvPr>
          <p:cNvSpPr txBox="1"/>
          <p:nvPr/>
        </p:nvSpPr>
        <p:spPr>
          <a:xfrm>
            <a:off x="733652" y="3571302"/>
            <a:ext cx="211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 블록 개수 </a:t>
            </a:r>
            <a:r>
              <a:rPr lang="en-US" altLang="ko-KR" dirty="0"/>
              <a:t>32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총합 점수 </a:t>
            </a:r>
            <a:r>
              <a:rPr lang="en-US" altLang="ko-KR" dirty="0"/>
              <a:t>15200</a:t>
            </a:r>
            <a:r>
              <a:rPr lang="ko-KR" altLang="en-US" dirty="0"/>
              <a:t> 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1E4B442-7D5C-4CD4-BD0D-6119BD648A27}"/>
              </a:ext>
            </a:extLst>
          </p:cNvPr>
          <p:cNvSpPr txBox="1"/>
          <p:nvPr/>
        </p:nvSpPr>
        <p:spPr>
          <a:xfrm>
            <a:off x="5022533" y="3571302"/>
            <a:ext cx="211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 블록 개수 </a:t>
            </a:r>
            <a:r>
              <a:rPr lang="en-US" altLang="ko-KR" dirty="0"/>
              <a:t>32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총합 점수 </a:t>
            </a:r>
            <a:r>
              <a:rPr lang="en-US" altLang="ko-KR" dirty="0"/>
              <a:t>14600</a:t>
            </a:r>
            <a:r>
              <a:rPr lang="ko-KR" altLang="en-US" dirty="0"/>
              <a:t>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9F68D21-187F-463A-9C74-8AE96769F6E4}"/>
              </a:ext>
            </a:extLst>
          </p:cNvPr>
          <p:cNvSpPr/>
          <p:nvPr/>
        </p:nvSpPr>
        <p:spPr>
          <a:xfrm>
            <a:off x="6768285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8F04B95-91AA-468A-8511-DC3EE367CD48}"/>
              </a:ext>
            </a:extLst>
          </p:cNvPr>
          <p:cNvSpPr/>
          <p:nvPr/>
        </p:nvSpPr>
        <p:spPr>
          <a:xfrm>
            <a:off x="6441340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587F654-0EB5-4FC4-A8F3-DB3E67104760}"/>
              </a:ext>
            </a:extLst>
          </p:cNvPr>
          <p:cNvSpPr txBox="1"/>
          <p:nvPr/>
        </p:nvSpPr>
        <p:spPr>
          <a:xfrm>
            <a:off x="9156779" y="3571302"/>
            <a:ext cx="211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 블록 개수 </a:t>
            </a:r>
            <a:r>
              <a:rPr lang="en-US" altLang="ko-KR" dirty="0"/>
              <a:t>49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총합 점수 </a:t>
            </a:r>
            <a:r>
              <a:rPr lang="en-US" altLang="ko-KR" dirty="0"/>
              <a:t>24100</a:t>
            </a:r>
            <a:r>
              <a:rPr lang="ko-KR" altLang="en-US" dirty="0"/>
              <a:t> </a:t>
            </a: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74705D4-5642-47F1-B718-F1591AFCED4F}"/>
              </a:ext>
            </a:extLst>
          </p:cNvPr>
          <p:cNvSpPr/>
          <p:nvPr/>
        </p:nvSpPr>
        <p:spPr>
          <a:xfrm>
            <a:off x="9921695" y="2595194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3BBD0643-1699-4F63-8533-A744D2F992F1}"/>
              </a:ext>
            </a:extLst>
          </p:cNvPr>
          <p:cNvSpPr/>
          <p:nvPr/>
        </p:nvSpPr>
        <p:spPr>
          <a:xfrm>
            <a:off x="10248641" y="2595194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8F9EFFFA-A5F5-4774-A55E-A1221A928C35}"/>
              </a:ext>
            </a:extLst>
          </p:cNvPr>
          <p:cNvSpPr/>
          <p:nvPr/>
        </p:nvSpPr>
        <p:spPr>
          <a:xfrm>
            <a:off x="9593191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5A9CFAD-CD0C-46A2-BD39-2D2A44A2204A}"/>
              </a:ext>
            </a:extLst>
          </p:cNvPr>
          <p:cNvSpPr/>
          <p:nvPr/>
        </p:nvSpPr>
        <p:spPr>
          <a:xfrm>
            <a:off x="9921695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CADE769-17CC-41F7-81D8-C7C41324A6B2}"/>
              </a:ext>
            </a:extLst>
          </p:cNvPr>
          <p:cNvSpPr/>
          <p:nvPr/>
        </p:nvSpPr>
        <p:spPr>
          <a:xfrm>
            <a:off x="10248641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7DBE658-ABCA-4DE5-A08C-AB2E0A8A3BDF}"/>
              </a:ext>
            </a:extLst>
          </p:cNvPr>
          <p:cNvSpPr/>
          <p:nvPr/>
        </p:nvSpPr>
        <p:spPr>
          <a:xfrm>
            <a:off x="10575586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B5E9570B-8027-4CF4-8A60-FD3E4922000B}"/>
              </a:ext>
            </a:extLst>
          </p:cNvPr>
          <p:cNvSpPr/>
          <p:nvPr/>
        </p:nvSpPr>
        <p:spPr>
          <a:xfrm>
            <a:off x="9593191" y="1524729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961899F-F14F-4566-9453-8B7F41473970}"/>
              </a:ext>
            </a:extLst>
          </p:cNvPr>
          <p:cNvSpPr/>
          <p:nvPr/>
        </p:nvSpPr>
        <p:spPr>
          <a:xfrm>
            <a:off x="9921695" y="180180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D96ED54-6899-4737-A27D-419C224ED385}"/>
              </a:ext>
            </a:extLst>
          </p:cNvPr>
          <p:cNvSpPr/>
          <p:nvPr/>
        </p:nvSpPr>
        <p:spPr>
          <a:xfrm>
            <a:off x="10248641" y="180180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4E8A8E1-DAD1-4009-AB98-5A76E23A272C}"/>
              </a:ext>
            </a:extLst>
          </p:cNvPr>
          <p:cNvSpPr/>
          <p:nvPr/>
        </p:nvSpPr>
        <p:spPr>
          <a:xfrm>
            <a:off x="10575586" y="1531826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5F8F3FA-4821-4488-9A8E-AD4B1A7EB556}"/>
              </a:ext>
            </a:extLst>
          </p:cNvPr>
          <p:cNvSpPr/>
          <p:nvPr/>
        </p:nvSpPr>
        <p:spPr>
          <a:xfrm>
            <a:off x="10902532" y="1801807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51FE61F2-13B8-4B64-8757-9AA7901DEFD5}"/>
              </a:ext>
            </a:extLst>
          </p:cNvPr>
          <p:cNvSpPr/>
          <p:nvPr/>
        </p:nvSpPr>
        <p:spPr>
          <a:xfrm>
            <a:off x="10575586" y="1801807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A3DF9D2-ADEF-413F-9CA8-11C812AA3744}"/>
              </a:ext>
            </a:extLst>
          </p:cNvPr>
          <p:cNvSpPr/>
          <p:nvPr/>
        </p:nvSpPr>
        <p:spPr>
          <a:xfrm>
            <a:off x="9586066" y="1801807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FBC82CB-E0D5-4ADF-B463-884A9CA23ED0}"/>
              </a:ext>
            </a:extLst>
          </p:cNvPr>
          <p:cNvSpPr/>
          <p:nvPr/>
        </p:nvSpPr>
        <p:spPr>
          <a:xfrm>
            <a:off x="9259120" y="1801807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4444C51-061D-4EE2-A3D4-4246B0D180BD}"/>
              </a:ext>
            </a:extLst>
          </p:cNvPr>
          <p:cNvSpPr/>
          <p:nvPr/>
        </p:nvSpPr>
        <p:spPr>
          <a:xfrm>
            <a:off x="9921695" y="1531786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9AE67A7-E701-40AD-8E20-3A5E02845F96}"/>
              </a:ext>
            </a:extLst>
          </p:cNvPr>
          <p:cNvSpPr/>
          <p:nvPr/>
        </p:nvSpPr>
        <p:spPr>
          <a:xfrm>
            <a:off x="10248641" y="1533340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FB3A4BB-3D12-413B-8161-6D2802DF9803}"/>
              </a:ext>
            </a:extLst>
          </p:cNvPr>
          <p:cNvSpPr/>
          <p:nvPr/>
        </p:nvSpPr>
        <p:spPr>
          <a:xfrm>
            <a:off x="10575586" y="2589316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429E8D56-E5D1-4F45-8B36-597D67B0A7F4}"/>
              </a:ext>
            </a:extLst>
          </p:cNvPr>
          <p:cNvSpPr/>
          <p:nvPr/>
        </p:nvSpPr>
        <p:spPr>
          <a:xfrm>
            <a:off x="9586066" y="2589316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D88FB454-5D82-45B6-96D5-D25BD63BE32C}"/>
              </a:ext>
            </a:extLst>
          </p:cNvPr>
          <p:cNvSpPr/>
          <p:nvPr/>
        </p:nvSpPr>
        <p:spPr>
          <a:xfrm>
            <a:off x="11239030" y="1512847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58EEA99-7713-46FE-82B2-305A2B25E9DA}"/>
              </a:ext>
            </a:extLst>
          </p:cNvPr>
          <p:cNvSpPr/>
          <p:nvPr/>
        </p:nvSpPr>
        <p:spPr>
          <a:xfrm>
            <a:off x="11238162" y="1801807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339620B4-EB42-4E87-9986-D634282CFAFC}"/>
              </a:ext>
            </a:extLst>
          </p:cNvPr>
          <p:cNvSpPr/>
          <p:nvPr/>
        </p:nvSpPr>
        <p:spPr>
          <a:xfrm>
            <a:off x="9257562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F181E2D-59A0-4524-842D-BD6D9CF9F7B3}"/>
              </a:ext>
            </a:extLst>
          </p:cNvPr>
          <p:cNvSpPr/>
          <p:nvPr/>
        </p:nvSpPr>
        <p:spPr>
          <a:xfrm>
            <a:off x="9257561" y="2078866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FD24085-71C1-48CD-977C-AF19DBC7631F}"/>
              </a:ext>
            </a:extLst>
          </p:cNvPr>
          <p:cNvSpPr/>
          <p:nvPr/>
        </p:nvSpPr>
        <p:spPr>
          <a:xfrm>
            <a:off x="10913221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8122B33A-F20B-44D5-A02C-31E2D3A42276}"/>
              </a:ext>
            </a:extLst>
          </p:cNvPr>
          <p:cNvSpPr/>
          <p:nvPr/>
        </p:nvSpPr>
        <p:spPr>
          <a:xfrm>
            <a:off x="10902532" y="2078794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82746376-193F-453D-AA0C-D5E4BEAC0554}"/>
              </a:ext>
            </a:extLst>
          </p:cNvPr>
          <p:cNvSpPr/>
          <p:nvPr/>
        </p:nvSpPr>
        <p:spPr>
          <a:xfrm>
            <a:off x="8937049" y="1512847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A5704AC0-2CDB-4C2D-BBD7-19A19B452060}"/>
              </a:ext>
            </a:extLst>
          </p:cNvPr>
          <p:cNvSpPr/>
          <p:nvPr/>
        </p:nvSpPr>
        <p:spPr>
          <a:xfrm>
            <a:off x="8936181" y="1801807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FD13BB0A-7C09-4524-BE81-B9BB83C14799}"/>
              </a:ext>
            </a:extLst>
          </p:cNvPr>
          <p:cNvSpPr/>
          <p:nvPr/>
        </p:nvSpPr>
        <p:spPr>
          <a:xfrm>
            <a:off x="8934958" y="2072664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4D47DD6-3258-4389-AC4D-095943FB9F48}"/>
              </a:ext>
            </a:extLst>
          </p:cNvPr>
          <p:cNvSpPr/>
          <p:nvPr/>
        </p:nvSpPr>
        <p:spPr>
          <a:xfrm>
            <a:off x="11238162" y="2078794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140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A5CEC-9603-4FC1-950A-4E301071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605A5-CE37-4C25-A24B-44D6DB5E9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개요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 규칙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 용어 정리 및 데이터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 시스템 및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플로우차트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레퍼런스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6.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정리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직군별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지침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8624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118753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시스템  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/*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게임내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해당하는 모든 글씨는 양피지 혹은 나무판자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버튼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위에 적는다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941887" y="1297007"/>
            <a:ext cx="116205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타이틀 화면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구성 요소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배경 일러스트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로고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개의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BGM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과 버튼 클릭 효과음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시작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인게임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스테이지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이동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사운드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사운드 조절 화면으로 이동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화면을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띄움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’)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조작법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조작법 설명 화면으로 이동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화면을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띄움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’)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게임종료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종료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369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437062" y="981214"/>
            <a:ext cx="116205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게임플레이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시작시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구성 요소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배경 일러스트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바다와 섬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상단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좌측에 일시정지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우측에 해골 깃발로 목숨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),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하단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좌측에 게임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우측에 현재 스테이지 표시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플레이어 해적선과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80-90px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사이즈로 보물상자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벽돌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8x4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배치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해적선과 보물상자 사이즈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및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개수는 유동적으로 조정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-BGM,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튕길때와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벽돌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깨질때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효과음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UI(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일시정지 버튼을 누르면 게임 정지되며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가지 옵션 버튼과 하단에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뒤로가기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버튼 띄움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재시작 버튼을 누르면 게임 재시작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종료 버튼을 누르면 게임 종료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사운드 버튼을 누르면 사운드 조절 화면이 띄워진다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재개는 옵션 하단의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뒤로가기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버튼을 누르면 되며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3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 카운트 이후 게임이 재개된다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77401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571500" y="1252121"/>
            <a:ext cx="116205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게임플레이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진행시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구성 요소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시작 시와 동일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공이 바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벽에 닿을 때 반사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블록과 공이 닿으면 블록에 데미지 체크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블록이 파괴될 시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퍼센트 확률로 아이템 드랍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아이템은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33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퍼센트 확률로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종류 중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한가지가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드랍된다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(ex-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골드 상자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파괴시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0.2 x 0.333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확률로 특정 아이템 드랍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드랍된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아이템은 바와 닿을 경우 효과가 적용된다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 아이템의 경우 하강해서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플레이어가 받아내면 즉시 공으로서 사용 가능하며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대포알이 여러 개일 경우에는 하나를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잃어도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목숨을 잃지는 않는다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출현 순간부터 또 다른 공으로 취급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블록이 존재하지 않을 경우 다음 스테이지로 진행하며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라운드 돌파 시 결과 화면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표시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모든 공이 사라지거나 점수가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-10000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이하로 떨어지는 경우 게임 오버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오버 화면은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게임클리어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화면과 동일하나 보물상자 대신 해적 깃발 사용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altLang="ko-KR" sz="2000" dirty="0"/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503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675187" y="1351508"/>
            <a:ext cx="116205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클리어 화면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구성 요소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클리어 후 일시정시 때처럼 게임 정지되고 결과창이 띄워진다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상단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UI: GAME CLEAR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하단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메인 화면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종료 버튼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현상수배지처럼 양피지 상단에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하단에 등급을 기재하고 중간에 보물상자 표시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-BGM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오버 화면은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게임클리어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화면과 동일하나 보물상자 대신 해적 깃발 사용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altLang="ko-KR" sz="2000" dirty="0"/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98A0E-A865-4D04-9BF5-128602CD68C5}"/>
              </a:ext>
            </a:extLst>
          </p:cNvPr>
          <p:cNvSpPr txBox="1"/>
          <p:nvPr/>
        </p:nvSpPr>
        <p:spPr>
          <a:xfrm>
            <a:off x="1103812" y="5555735"/>
            <a:ext cx="1162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***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게임 시스템 예시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첨부한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PPT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참고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)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091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7973033-52E4-47CC-8EF3-C3C34A7B5163}"/>
              </a:ext>
            </a:extLst>
          </p:cNvPr>
          <p:cNvSpPr/>
          <p:nvPr/>
        </p:nvSpPr>
        <p:spPr>
          <a:xfrm>
            <a:off x="1481038" y="1677133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타이틀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4ADA3C-933B-49F7-B382-3E0FDDA4C594}"/>
              </a:ext>
            </a:extLst>
          </p:cNvPr>
          <p:cNvSpPr/>
          <p:nvPr/>
        </p:nvSpPr>
        <p:spPr>
          <a:xfrm>
            <a:off x="1481038" y="2727301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시작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B9E5FF-B9E2-455A-97D1-965550F7670F}"/>
              </a:ext>
            </a:extLst>
          </p:cNvPr>
          <p:cNvSpPr/>
          <p:nvPr/>
        </p:nvSpPr>
        <p:spPr>
          <a:xfrm>
            <a:off x="4913568" y="169068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게임플레이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D26D96-CEDE-4C00-B006-51292348D0CD}"/>
              </a:ext>
            </a:extLst>
          </p:cNvPr>
          <p:cNvSpPr/>
          <p:nvPr/>
        </p:nvSpPr>
        <p:spPr>
          <a:xfrm>
            <a:off x="8358527" y="169068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클리어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C84A661-07A7-4BA0-BDF1-383F0169CC6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155093" y="2026554"/>
            <a:ext cx="1758475" cy="10366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A6F1F9A-F62F-452B-B718-C5EE2D6F8F2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587623" y="2026554"/>
            <a:ext cx="17709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A48544-E76B-47CF-955A-13902EFE6FC8}"/>
              </a:ext>
            </a:extLst>
          </p:cNvPr>
          <p:cNvSpPr/>
          <p:nvPr/>
        </p:nvSpPr>
        <p:spPr>
          <a:xfrm>
            <a:off x="4913568" y="382384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사운드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B78D52C-8E6D-4B2A-90F2-C5C3347F0D60}"/>
              </a:ext>
            </a:extLst>
          </p:cNvPr>
          <p:cNvSpPr/>
          <p:nvPr/>
        </p:nvSpPr>
        <p:spPr>
          <a:xfrm>
            <a:off x="4913568" y="275726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재개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835D8B5-DF7E-4C95-948B-7B2AD369B22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750596" y="2362420"/>
            <a:ext cx="0" cy="37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87DBC-47E3-4347-86B9-028C4544A814}"/>
              </a:ext>
            </a:extLst>
          </p:cNvPr>
          <p:cNvSpPr/>
          <p:nvPr/>
        </p:nvSpPr>
        <p:spPr>
          <a:xfrm>
            <a:off x="1481036" y="3793881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조작법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87A56FE-DBAF-43F4-87A8-1A92AA2E95A6}"/>
              </a:ext>
            </a:extLst>
          </p:cNvPr>
          <p:cNvSpPr/>
          <p:nvPr/>
        </p:nvSpPr>
        <p:spPr>
          <a:xfrm>
            <a:off x="1481036" y="4801479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사운드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4A6FE5-E588-48B3-98DE-8F687A62DB7F}"/>
              </a:ext>
            </a:extLst>
          </p:cNvPr>
          <p:cNvSpPr/>
          <p:nvPr/>
        </p:nvSpPr>
        <p:spPr>
          <a:xfrm>
            <a:off x="1481036" y="5791176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종료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CBA547-42B7-4519-A1EC-05FFF94046FE}"/>
              </a:ext>
            </a:extLst>
          </p:cNvPr>
          <p:cNvSpPr/>
          <p:nvPr/>
        </p:nvSpPr>
        <p:spPr>
          <a:xfrm>
            <a:off x="4913568" y="4831446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재시작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CBE122-8BB8-4F6A-9E19-308BB5049D2F}"/>
              </a:ext>
            </a:extLst>
          </p:cNvPr>
          <p:cNvSpPr/>
          <p:nvPr/>
        </p:nvSpPr>
        <p:spPr>
          <a:xfrm>
            <a:off x="4913568" y="5800701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종료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48970-2551-486E-AE2D-ACFB6A592546}"/>
              </a:ext>
            </a:extLst>
          </p:cNvPr>
          <p:cNvSpPr txBox="1"/>
          <p:nvPr/>
        </p:nvSpPr>
        <p:spPr>
          <a:xfrm>
            <a:off x="5794648" y="242139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일시정지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5FE1FF-4695-4669-9634-10E3E90BAD65}"/>
              </a:ext>
            </a:extLst>
          </p:cNvPr>
          <p:cNvSpPr/>
          <p:nvPr/>
        </p:nvSpPr>
        <p:spPr>
          <a:xfrm>
            <a:off x="8358527" y="275726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CFB3E5-4909-41D6-A215-5EB64CB21471}"/>
              </a:ext>
            </a:extLst>
          </p:cNvPr>
          <p:cNvCxnSpPr>
            <a:cxnSpLocks/>
          </p:cNvCxnSpPr>
          <p:nvPr/>
        </p:nvCxnSpPr>
        <p:spPr>
          <a:xfrm>
            <a:off x="9205493" y="2362420"/>
            <a:ext cx="0" cy="37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DA16EF-F1D8-4A60-9485-7309EE2427DA}"/>
              </a:ext>
            </a:extLst>
          </p:cNvPr>
          <p:cNvSpPr/>
          <p:nvPr/>
        </p:nvSpPr>
        <p:spPr>
          <a:xfrm>
            <a:off x="8358526" y="382384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종료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66FAAC-8E7F-4FD1-844B-22D8476A6AF0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318066" y="2348865"/>
            <a:ext cx="0" cy="37843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41FCDD-5BA4-4F51-B901-C0B729ED485B}"/>
              </a:ext>
            </a:extLst>
          </p:cNvPr>
          <p:cNvSpPr/>
          <p:nvPr/>
        </p:nvSpPr>
        <p:spPr>
          <a:xfrm>
            <a:off x="10504804" y="408807"/>
            <a:ext cx="1110095" cy="4454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130BCF-2B92-4F13-8A35-09C93A4630D2}"/>
              </a:ext>
            </a:extLst>
          </p:cNvPr>
          <p:cNvSpPr/>
          <p:nvPr/>
        </p:nvSpPr>
        <p:spPr>
          <a:xfrm>
            <a:off x="9195554" y="408807"/>
            <a:ext cx="1104204" cy="44307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5E0E71-F6E5-467C-84BA-602D79437221}"/>
              </a:ext>
            </a:extLst>
          </p:cNvPr>
          <p:cNvSpPr/>
          <p:nvPr/>
        </p:nvSpPr>
        <p:spPr>
          <a:xfrm>
            <a:off x="7724878" y="408807"/>
            <a:ext cx="1219754" cy="45731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인게임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26949BC-B0CD-44FE-9003-9B221F4C235D}"/>
              </a:ext>
            </a:extLst>
          </p:cNvPr>
          <p:cNvSpPr/>
          <p:nvPr/>
        </p:nvSpPr>
        <p:spPr>
          <a:xfrm>
            <a:off x="13619607" y="10437744"/>
            <a:ext cx="418511" cy="1679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B536AF-7776-43DA-BA3D-D78F860078E0}"/>
              </a:ext>
            </a:extLst>
          </p:cNvPr>
          <p:cNvSpPr txBox="1"/>
          <p:nvPr/>
        </p:nvSpPr>
        <p:spPr>
          <a:xfrm>
            <a:off x="294187" y="342900"/>
            <a:ext cx="4172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4.2. </a:t>
            </a:r>
            <a:r>
              <a:rPr lang="ko-KR" altLang="en-US" sz="28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플로우차트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구조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132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50F548D-4FB1-4C33-B6E2-AB8ED22F2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2" y="489816"/>
            <a:ext cx="11685975" cy="681784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B1798A-B11A-497E-BECB-8A7D46F5155F}"/>
              </a:ext>
            </a:extLst>
          </p:cNvPr>
          <p:cNvSpPr txBox="1"/>
          <p:nvPr/>
        </p:nvSpPr>
        <p:spPr>
          <a:xfrm>
            <a:off x="294187" y="342900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355219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E5BB0E-AFBA-4B57-BE30-8873A2624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7" y="866120"/>
            <a:ext cx="10982652" cy="6407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C76893-A019-4C31-98E5-BBA37E974FE8}"/>
              </a:ext>
            </a:extLst>
          </p:cNvPr>
          <p:cNvSpPr txBox="1"/>
          <p:nvPr/>
        </p:nvSpPr>
        <p:spPr>
          <a:xfrm>
            <a:off x="294187" y="342900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943803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음식이(가) 표시된 사진&#10;&#10;자동 생성된 설명">
            <a:extLst>
              <a:ext uri="{FF2B5EF4-FFF2-40B4-BE49-F238E27FC236}">
                <a16:creationId xmlns:a16="http://schemas.microsoft.com/office/drawing/2014/main" id="{38F5567E-8D35-4845-B163-68A3E927E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45" y="1825625"/>
            <a:ext cx="7458309" cy="4351338"/>
          </a:xfrm>
        </p:spPr>
      </p:pic>
      <p:pic>
        <p:nvPicPr>
          <p:cNvPr id="3" name="그림 2" descr="음식이(가) 표시된 사진&#10;&#10;자동 생성된 설명">
            <a:extLst>
              <a:ext uri="{FF2B5EF4-FFF2-40B4-BE49-F238E27FC236}">
                <a16:creationId xmlns:a16="http://schemas.microsoft.com/office/drawing/2014/main" id="{4E9C9DB6-3273-4C78-BADF-2CD687EA8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873" y="604510"/>
            <a:ext cx="11362186" cy="66289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EA70E6-2D36-47AF-9781-4E6B9744AF23}"/>
              </a:ext>
            </a:extLst>
          </p:cNvPr>
          <p:cNvSpPr txBox="1"/>
          <p:nvPr/>
        </p:nvSpPr>
        <p:spPr>
          <a:xfrm>
            <a:off x="294187" y="342900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예시</a:t>
            </a:r>
          </a:p>
        </p:txBody>
      </p:sp>
      <p:pic>
        <p:nvPicPr>
          <p:cNvPr id="5" name="그림 4" descr="음식이(가) 표시된 사진&#10;&#10;자동 생성된 설명">
            <a:extLst>
              <a:ext uri="{FF2B5EF4-FFF2-40B4-BE49-F238E27FC236}">
                <a16:creationId xmlns:a16="http://schemas.microsoft.com/office/drawing/2014/main" id="{0632B039-0FB9-4A84-BEC0-3B93CB92BC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2" r="32325"/>
          <a:stretch/>
        </p:blipFill>
        <p:spPr>
          <a:xfrm>
            <a:off x="6723355" y="604510"/>
            <a:ext cx="3846418" cy="662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00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1985C2-199C-41F1-AB7C-E90B1123A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34" t="25474" r="36666" b="29655"/>
          <a:stretch/>
        </p:blipFill>
        <p:spPr>
          <a:xfrm>
            <a:off x="2537486" y="1126065"/>
            <a:ext cx="7117028" cy="5389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8AAD6-29B9-46F3-8334-B5EB88286C63}"/>
              </a:ext>
            </a:extLst>
          </p:cNvPr>
          <p:cNvSpPr txBox="1"/>
          <p:nvPr/>
        </p:nvSpPr>
        <p:spPr>
          <a:xfrm>
            <a:off x="294187" y="342900"/>
            <a:ext cx="6104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시스템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)- </a:t>
            </a:r>
            <a:r>
              <a:rPr lang="ko-KR" altLang="en-US" sz="28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알카노이드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원작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944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2CEA8-9246-4EFA-97A2-95EC14178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564"/>
            <a:ext cx="10515600" cy="4611399"/>
          </a:xfrm>
        </p:spPr>
        <p:txBody>
          <a:bodyPr/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*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실제작시에는 네모난 벽돌 틀 안에만 맞춰서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2D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제작하면 됨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입체적일 필요 없고 직관적으로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57A036-7F7F-4869-843A-9A00C9F5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401" y="2680847"/>
            <a:ext cx="2730406" cy="1989792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1E200879-A49A-498C-892C-1E31FD026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72" y="2680847"/>
            <a:ext cx="2387957" cy="1989792"/>
          </a:xfrm>
          <a:prstGeom prst="rect">
            <a:avLst/>
          </a:prstGeom>
        </p:spPr>
      </p:pic>
      <p:pic>
        <p:nvPicPr>
          <p:cNvPr id="9" name="그림 8" descr="상자이(가) 표시된 사진&#10;&#10;자동 생성된 설명">
            <a:extLst>
              <a:ext uri="{FF2B5EF4-FFF2-40B4-BE49-F238E27FC236}">
                <a16:creationId xmlns:a16="http://schemas.microsoft.com/office/drawing/2014/main" id="{AE60A16D-AECB-4845-8356-54A1E0F28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468" y="2558352"/>
            <a:ext cx="2600095" cy="2234782"/>
          </a:xfrm>
          <a:prstGeom prst="rect">
            <a:avLst/>
          </a:prstGeom>
        </p:spPr>
      </p:pic>
      <p:pic>
        <p:nvPicPr>
          <p:cNvPr id="11" name="그림 10" descr="표지판, 앉아있는, 목재의, 테이블이(가) 표시된 사진&#10;&#10;자동 생성된 설명">
            <a:extLst>
              <a:ext uri="{FF2B5EF4-FFF2-40B4-BE49-F238E27FC236}">
                <a16:creationId xmlns:a16="http://schemas.microsoft.com/office/drawing/2014/main" id="{81B5ABDA-D4CB-433B-9862-1FDF7F2CC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645" y="2461889"/>
            <a:ext cx="2833112" cy="2427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6FB9A9-B420-4D41-8B0A-30F56941CD20}"/>
              </a:ext>
            </a:extLst>
          </p:cNvPr>
          <p:cNvSpPr txBox="1"/>
          <p:nvPr/>
        </p:nvSpPr>
        <p:spPr>
          <a:xfrm>
            <a:off x="294187" y="342900"/>
            <a:ext cx="5981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그래픽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)-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12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C79A72-6FB4-4B7A-8D37-1C8EDC1A7F3B}"/>
              </a:ext>
            </a:extLst>
          </p:cNvPr>
          <p:cNvSpPr txBox="1"/>
          <p:nvPr/>
        </p:nvSpPr>
        <p:spPr>
          <a:xfrm>
            <a:off x="294187" y="342900"/>
            <a:ext cx="5141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개요 및 조작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시스템 세부사항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46F8EE-53D3-4C3C-9C11-ECB7A2F63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3" t="36481" r="60938" b="20370"/>
          <a:stretch/>
        </p:blipFill>
        <p:spPr>
          <a:xfrm>
            <a:off x="507939" y="866120"/>
            <a:ext cx="4660962" cy="41930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C37A68-EBC1-4075-841F-76BCC16C1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t="34635" r="57708" b="28139"/>
          <a:stretch/>
        </p:blipFill>
        <p:spPr>
          <a:xfrm>
            <a:off x="5604094" y="875067"/>
            <a:ext cx="5952968" cy="41841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AC8684-A76B-4EB4-BDC4-D76D902FB074}"/>
              </a:ext>
            </a:extLst>
          </p:cNvPr>
          <p:cNvSpPr txBox="1"/>
          <p:nvPr/>
        </p:nvSpPr>
        <p:spPr>
          <a:xfrm>
            <a:off x="507939" y="5351573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시스템 세부사항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BA9F027C-2D71-4763-A5D6-B3C151885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264749"/>
              </p:ext>
            </p:extLst>
          </p:nvPr>
        </p:nvGraphicFramePr>
        <p:xfrm>
          <a:off x="3002156" y="5229006"/>
          <a:ext cx="8681905" cy="150785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326153">
                  <a:extLst>
                    <a:ext uri="{9D8B030D-6E8A-4147-A177-3AD203B41FA5}">
                      <a16:colId xmlns:a16="http://schemas.microsoft.com/office/drawing/2014/main" val="2051909263"/>
                    </a:ext>
                  </a:extLst>
                </a:gridCol>
                <a:gridCol w="4355752">
                  <a:extLst>
                    <a:ext uri="{9D8B030D-6E8A-4147-A177-3AD203B41FA5}">
                      <a16:colId xmlns:a16="http://schemas.microsoft.com/office/drawing/2014/main" val="815142075"/>
                    </a:ext>
                  </a:extLst>
                </a:gridCol>
              </a:tblGrid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b="0" dirty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제작 툴</a:t>
                      </a: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UNITY 2D</a:t>
                      </a:r>
                      <a:endParaRPr lang="ko-KR" altLang="en-US" sz="27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3399"/>
                  </a:ext>
                </a:extLst>
              </a:tr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해상도</a:t>
                      </a: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720 x 1280 (9:16)</a:t>
                      </a:r>
                      <a:endParaRPr lang="ko-KR" altLang="en-US" sz="270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620158"/>
                  </a:ext>
                </a:extLst>
              </a:tr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언어</a:t>
                      </a: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영어</a:t>
                      </a:r>
                      <a:r>
                        <a:rPr lang="en-US" altLang="ko-KR" sz="270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(</a:t>
                      </a:r>
                      <a:r>
                        <a:rPr lang="ko-KR" altLang="en-US" sz="270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해외 캐주얼 게임 느낌</a:t>
                      </a:r>
                      <a:r>
                        <a:rPr lang="en-US" altLang="ko-KR" sz="270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)</a:t>
                      </a:r>
                      <a:endParaRPr lang="ko-KR" altLang="en-US" sz="270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22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424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2CEA8-9246-4EFA-97A2-95EC14178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6357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세 가지 아이템 중 체력 아이템은 루비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길이 아이템은 사파이어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 추가 아이템은 기본 대포알과 똑같은 것을 활용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9E18E-75A1-49B7-BC12-794DBBB166A9}"/>
              </a:ext>
            </a:extLst>
          </p:cNvPr>
          <p:cNvSpPr txBox="1"/>
          <p:nvPr/>
        </p:nvSpPr>
        <p:spPr>
          <a:xfrm>
            <a:off x="294187" y="342900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그래픽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)-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보석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050" name="Picture 2" descr="루비 보석 결정 다이아몬드 만화 일러스트 레이션, 다각형, 다이아몬드 ...">
            <a:extLst>
              <a:ext uri="{FF2B5EF4-FFF2-40B4-BE49-F238E27FC236}">
                <a16:creationId xmlns:a16="http://schemas.microsoft.com/office/drawing/2014/main" id="{0AF5B540-8F22-4D6A-8F6E-D0F610581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487" y="2010229"/>
            <a:ext cx="1998486" cy="239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흰색 배경에 사파이어의 그림입니다. 보석. 로열티 무료 사진, 그림 ...">
            <a:extLst>
              <a:ext uri="{FF2B5EF4-FFF2-40B4-BE49-F238E27FC236}">
                <a16:creationId xmlns:a16="http://schemas.microsoft.com/office/drawing/2014/main" id="{EBBD8692-971C-40DF-8971-A448A4CFB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91" y="1696357"/>
            <a:ext cx="3022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D777CC8-0F6A-4DB8-95EE-7E521A678D1E}"/>
              </a:ext>
            </a:extLst>
          </p:cNvPr>
          <p:cNvSpPr/>
          <p:nvPr/>
        </p:nvSpPr>
        <p:spPr>
          <a:xfrm>
            <a:off x="8245475" y="2287361"/>
            <a:ext cx="1840592" cy="1840592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37000">
                <a:schemeClr val="tx1">
                  <a:lumMod val="75000"/>
                  <a:lumOff val="25000"/>
                </a:schemeClr>
              </a:gs>
              <a:gs pos="56000">
                <a:schemeClr val="tx1">
                  <a:lumMod val="65000"/>
                  <a:lumOff val="35000"/>
                </a:schemeClr>
              </a:gs>
              <a:gs pos="2124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77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924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C8BEC5-276B-47FB-A2A5-99106FD9C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777875"/>
            <a:ext cx="5715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A161B-CCEC-4F10-BECE-B0F5E2D63736}"/>
              </a:ext>
            </a:extLst>
          </p:cNvPr>
          <p:cNvSpPr txBox="1"/>
          <p:nvPr/>
        </p:nvSpPr>
        <p:spPr>
          <a:xfrm>
            <a:off x="294187" y="342900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(UI)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96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8A161B-CCEC-4F10-BECE-B0F5E2D63736}"/>
              </a:ext>
            </a:extLst>
          </p:cNvPr>
          <p:cNvSpPr txBox="1"/>
          <p:nvPr/>
        </p:nvSpPr>
        <p:spPr>
          <a:xfrm>
            <a:off x="294187" y="342900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(UI)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" name="Picture 2" descr="Pirate saga on Behance | Interface jeu, Jeux">
            <a:extLst>
              <a:ext uri="{FF2B5EF4-FFF2-40B4-BE49-F238E27FC236}">
                <a16:creationId xmlns:a16="http://schemas.microsoft.com/office/drawing/2014/main" id="{865A121A-49BE-44BF-8DD8-4D19C6DE7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86" y="1027906"/>
            <a:ext cx="8412027" cy="552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260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68559F-9670-464E-AA6C-625652E84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https://www.gamedevmarket.net/asset/pirate-game-ui/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A161B-CCEC-4F10-BECE-B0F5E2D63736}"/>
              </a:ext>
            </a:extLst>
          </p:cNvPr>
          <p:cNvSpPr txBox="1"/>
          <p:nvPr/>
        </p:nvSpPr>
        <p:spPr>
          <a:xfrm>
            <a:off x="294187" y="342900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(UI)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9A808-1E60-4D81-91FE-5FEC17348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547" y="1191491"/>
            <a:ext cx="6667500" cy="44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318860-BA59-4DA9-A7C0-C878A79C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1491"/>
            <a:ext cx="6667500" cy="44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83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69CA0-99D5-48CE-AA8E-51C54A1F9284}"/>
              </a:ext>
            </a:extLst>
          </p:cNvPr>
          <p:cNvSpPr txBox="1"/>
          <p:nvPr/>
        </p:nvSpPr>
        <p:spPr>
          <a:xfrm>
            <a:off x="5266287" y="3136612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개발일정</a:t>
            </a:r>
          </a:p>
        </p:txBody>
      </p:sp>
    </p:spTree>
    <p:extLst>
      <p:ext uri="{BB962C8B-B14F-4D97-AF65-F5344CB8AC3E}">
        <p14:creationId xmlns:p14="http://schemas.microsoft.com/office/powerpoint/2010/main" val="394938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7F155-E041-45AE-A3A6-EFB217951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6.1.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개발 일정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461F2-944E-4749-BE33-E8F5EF65F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제작기간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7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15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~7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29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총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14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기획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7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15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~17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금요일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프로그래밍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클라이언트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): ~22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수요일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아트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~22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수요일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까지 필수요소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25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일까지 기타 </a:t>
            </a:r>
            <a:r>
              <a:rPr lang="en-US" altLang="ko-KR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프로그래밍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(UI): ~26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일요일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나머지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밸런스 조정 및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QA,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추가 여유 일자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8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69CA0-99D5-48CE-AA8E-51C54A1F9284}"/>
              </a:ext>
            </a:extLst>
          </p:cNvPr>
          <p:cNvSpPr txBox="1"/>
          <p:nvPr/>
        </p:nvSpPr>
        <p:spPr>
          <a:xfrm>
            <a:off x="5634976" y="3136612"/>
            <a:ext cx="92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217271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F49AB-64D7-4BFA-AB5C-43A58C75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6.2.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정리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직군별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지침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7F2B32-47DE-4BC5-8BB6-0EA6E467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클라이언트 프로그래밍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호근님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):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기본적인 게임 시스템과 제작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플레이어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블록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아이템 등을 구현하셔서 실행 가능한 게임과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개의 스테이지 제작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각 블록과 아이템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en-US" altLang="ko-KR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등은 간단한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스프라이트나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텍스트 등으로 알아보기 쉽게 대체해 주시면 됩니다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어떤 블록인지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아이템인지 등만 표시해 주시면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프로그래밍 하시는 분께서 대체하실 것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시간 여유가 된다면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BGM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과 효과음 등 투입해 주시면 감사하겠습니다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기획에서 찾아서 전달할 예정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513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F49AB-64D7-4BFA-AB5C-43A58C75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6.2.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정리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직군별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지침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7F2B32-47DE-4BC5-8BB6-0EA6E4676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740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아트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성택님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)…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전체적으로 통일된 느낌으로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색감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디자인 등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필요한 그래픽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해적선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4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종류의 보물상자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2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종류의 보석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대포알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인게임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배경에 사용할 간단한 바다와 섬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섬이 화면 반 조금 넘게 차지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바다는 배경 가득 채울 정도로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만들어주시고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그 위에 섬 </a:t>
            </a:r>
            <a:r>
              <a:rPr lang="en-US" altLang="ko-KR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png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올려주세요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시작화면에 쓸 일러스트와 게임 로고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버튼에 사용할 나무 판자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종이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양피지 느낌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목숨 카운트용 해골 깃발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여유가 남는다면 해적선 핸들까지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*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일시정지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뒤로가기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아이콘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폰트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커서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사운드 설정 슬라이더는 따로 기획이 찾거나 유니티 내의 것을 사용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1635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F49AB-64D7-4BFA-AB5C-43A58C75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6.2.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정리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직군별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지침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7F2B32-47DE-4BC5-8BB6-0EA6E467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프로그래밍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하연님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):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클라이언트 프로그래머가 작업한 파일을 그대로 이어받아 사용해야 하기 때문에 작업 상황이랑 스크립트 등을 미리 파악하고 계셔야 합니다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점수 시스템이랑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시스템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사운드 설정 추가해 주시고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아트분께서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만들어주신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그래픽 적용해 주시면 됩니다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그래픽 적용은 성택님이 리소스 주실 때 마다 틈틈이 작업하시면 좋을 것 같아요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폰트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효과음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배경음악 등은 따로 찾아서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보내드릴테니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추가하시고 마무리하신 뒤에 빌드까지 하면 완료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66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2.1.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게임 규칙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25D7B-9C28-4520-86E0-3FED0F9A099C}"/>
              </a:ext>
            </a:extLst>
          </p:cNvPr>
          <p:cNvSpPr txBox="1"/>
          <p:nvPr/>
        </p:nvSpPr>
        <p:spPr>
          <a:xfrm>
            <a:off x="294187" y="1081475"/>
            <a:ext cx="11620500" cy="625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구성 객체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볼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대포알과 물리적으로 작용하는 모든 객체들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제외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추상적 객체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조작 및 목표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‘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좌우 방향키로 조종해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움직이는 볼을 튕겨 블록을 맞추어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모든 블록을 최대한 빠르게 없앰</a:t>
            </a:r>
            <a:endParaRPr lang="en-US" altLang="ko-KR" sz="1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   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모든 블록을 제거하면 다음 스테이지로 넘어가게 된다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규칙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(1)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 간의 충돌 시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입사각과 반사각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 같게 튕김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	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예외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‘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와 볼의 충돌 시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바’위치에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따라 반사 각도가 다름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(2)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플레이어는 물리적 객체 중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‘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만을 조종할 수 있음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(3)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현 스테이지의 모든 블록을 파괴하면 다음 스테이지로 이동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(4)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모든 스테이지 클리어 시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전체 스테이지 클리어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시간에 반비례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파괴한 블록과 획득한 아이템에 비례             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하여 점수 합산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735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4C5D3-BE18-49C1-A0E5-3909554C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6.2.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정리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직군별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지침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39EB77-88E6-4030-A2CF-310123DBF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*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사운드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기획이 대체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배경음악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튕길때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날 효과음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버튼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클릭할때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날 효과음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벽돌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깨질때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날 효과음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배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커질때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날 효과음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sz="3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***</a:t>
            </a:r>
            <a:r>
              <a:rPr lang="ko-KR" altLang="en-US" sz="36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혹시 구현이 힘들거나 일정상 제작하기 힘들 것 같다 싶은 부분이 있으면 바로 말씀해주세요</a:t>
            </a:r>
            <a:r>
              <a:rPr lang="en-US" altLang="ko-KR" sz="36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! </a:t>
            </a:r>
            <a:r>
              <a:rPr lang="ko-KR" altLang="en-US" sz="36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바로 수정 작업 들어가겠습니다</a:t>
            </a:r>
            <a:r>
              <a:rPr lang="en-US" altLang="ko-KR" sz="36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938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69CA0-99D5-48CE-AA8E-51C54A1F9284}"/>
              </a:ext>
            </a:extLst>
          </p:cNvPr>
          <p:cNvSpPr txBox="1"/>
          <p:nvPr/>
        </p:nvSpPr>
        <p:spPr>
          <a:xfrm>
            <a:off x="5204569" y="3136612"/>
            <a:ext cx="1782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기타 사항</a:t>
            </a:r>
          </a:p>
        </p:txBody>
      </p:sp>
    </p:spTree>
    <p:extLst>
      <p:ext uri="{BB962C8B-B14F-4D97-AF65-F5344CB8AC3E}">
        <p14:creationId xmlns:p14="http://schemas.microsoft.com/office/powerpoint/2010/main" val="2534153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18094-A736-4F51-A3A2-4E307E8E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해상도 바꾸는 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1526D4-E35E-49C4-8FF9-A5A6E05C4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821" y="153552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*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해상도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유니티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’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탭에서 해상도 변경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없으면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+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추가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캔버스 생성 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캔버스 선택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‘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인스펙터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’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탭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캔버스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스케일러에서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‘UI Scale Mode’ Scale With Screen~~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설정 뒤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Reference Resolution 720 x 1280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으로 변경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*(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배가 움직일 공간 등이 부족할 경우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해상도 바꿀 수도 있습니다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.)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70D9AD-D243-4F90-9D81-DBD1D3074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91" t="66566" r="36761" b="5556"/>
          <a:stretch/>
        </p:blipFill>
        <p:spPr>
          <a:xfrm>
            <a:off x="6096000" y="4484111"/>
            <a:ext cx="4369330" cy="23738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C4AF06-A113-46F0-9201-2472E8A21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28" t="7480" b="49216"/>
          <a:stretch/>
        </p:blipFill>
        <p:spPr>
          <a:xfrm>
            <a:off x="10036843" y="3236514"/>
            <a:ext cx="2155157" cy="36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45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406E9-A28B-4295-96EA-AAAFE571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소스트리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푸쉬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안될때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3B41D2-3F5A-4686-B752-DAF5188A2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터미널 열고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‘git push –f origin master’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이라고 치면 됨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739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AFD577-BFED-47A7-938E-E124C0E99845}"/>
              </a:ext>
            </a:extLst>
          </p:cNvPr>
          <p:cNvSpPr txBox="1"/>
          <p:nvPr/>
        </p:nvSpPr>
        <p:spPr>
          <a:xfrm>
            <a:off x="294187" y="342900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2.2.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바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(bar)/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해적선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80AB8-C036-418D-8216-071E64D58E52}"/>
              </a:ext>
            </a:extLst>
          </p:cNvPr>
          <p:cNvSpPr txBox="1"/>
          <p:nvPr/>
        </p:nvSpPr>
        <p:spPr>
          <a:xfrm>
            <a:off x="741862" y="1081475"/>
            <a:ext cx="11620500" cy="509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설명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 err="1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탑뷰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가로로 놓인 선체</a:t>
            </a:r>
            <a:endParaRPr lang="en-US" altLang="ko-KR" sz="20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플레이어가 좌우 방향키로 조작하는 유일한 객체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속성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x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축 이동 제한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 속도 고정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가속 없음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판정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시 물리엔진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리소스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기본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bar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와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선체 길이를 늘려주는 아이템을 먹었을 때 교체할 </a:t>
            </a:r>
            <a:r>
              <a:rPr lang="en-US" altLang="ko-KR" sz="2000" dirty="0" err="1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extraBar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존재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애니메이션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/ </a:t>
            </a:r>
            <a:r>
              <a:rPr lang="ko-KR" altLang="en-US" sz="2000" u="sng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보류</a:t>
            </a:r>
            <a:endParaRPr lang="en-US" altLang="ko-KR" sz="2000" u="sng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64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A46E98-D324-4A09-BAC8-CECC7833B09F}"/>
              </a:ext>
            </a:extLst>
          </p:cNvPr>
          <p:cNvSpPr txBox="1"/>
          <p:nvPr/>
        </p:nvSpPr>
        <p:spPr>
          <a:xfrm>
            <a:off x="294187" y="342900"/>
            <a:ext cx="4177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(block)/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D512D-8C41-4A7A-8F80-5397A5616349}"/>
              </a:ext>
            </a:extLst>
          </p:cNvPr>
          <p:cNvSpPr txBox="1"/>
          <p:nvPr/>
        </p:nvSpPr>
        <p:spPr>
          <a:xfrm>
            <a:off x="732337" y="1081475"/>
            <a:ext cx="11620500" cy="532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설명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가로로 놓인 객체들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 블록마다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내구도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달라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대포알로 내구도를 깎아 파괴해야 함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파괴 시 상자 종류에 따른 일정 확률로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등장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속성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이동불가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파괴 시 일정 확률로 아이템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등장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판정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시 물리엔진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리소스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나무상자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브론즈상자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실버상자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골드상자 각각의 리소스 필요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여유가 생길 경우 애니메이션 추가할 수도 있음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파괴 애니메이션 혹은 깨지는 모션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altLang="ko-KR" sz="2000" u="sng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926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5429B-7C60-4C17-828C-CC6E97959358}"/>
              </a:ext>
            </a:extLst>
          </p:cNvPr>
          <p:cNvSpPr txBox="1"/>
          <p:nvPr/>
        </p:nvSpPr>
        <p:spPr>
          <a:xfrm>
            <a:off x="294187" y="342900"/>
            <a:ext cx="4177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(block)/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E1205F-6CD3-41A2-8906-76E0FD7F8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6" t="26668" r="32396" b="19073"/>
          <a:stretch/>
        </p:blipFill>
        <p:spPr>
          <a:xfrm>
            <a:off x="1522153" y="1191279"/>
            <a:ext cx="9147693" cy="5057121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8572182E-48F2-4F2D-ADC6-12C7A4C1A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2603500"/>
            <a:ext cx="1215751" cy="1013038"/>
          </a:xfrm>
          <a:prstGeom prst="rect">
            <a:avLst/>
          </a:prstGeom>
        </p:spPr>
      </p:pic>
      <p:pic>
        <p:nvPicPr>
          <p:cNvPr id="6" name="그림 5" descr="상자이(가) 표시된 사진&#10;&#10;자동 생성된 설명">
            <a:extLst>
              <a:ext uri="{FF2B5EF4-FFF2-40B4-BE49-F238E27FC236}">
                <a16:creationId xmlns:a16="http://schemas.microsoft.com/office/drawing/2014/main" id="{21C40994-DF20-4465-9B1E-6866833D2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3545035"/>
            <a:ext cx="1178637" cy="10130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53A3ED-609D-4F04-9D14-05C30EDA0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4494982"/>
            <a:ext cx="1178637" cy="858935"/>
          </a:xfrm>
          <a:prstGeom prst="rect">
            <a:avLst/>
          </a:prstGeom>
        </p:spPr>
      </p:pic>
      <p:pic>
        <p:nvPicPr>
          <p:cNvPr id="9" name="그림 8" descr="표지판, 앉아있는, 목재의, 테이블이(가) 표시된 사진&#10;&#10;자동 생성된 설명">
            <a:extLst>
              <a:ext uri="{FF2B5EF4-FFF2-40B4-BE49-F238E27FC236}">
                <a16:creationId xmlns:a16="http://schemas.microsoft.com/office/drawing/2014/main" id="{C9B2F08F-9D53-42BE-8112-183F35E8E7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5274000"/>
            <a:ext cx="1178637" cy="100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22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A46E98-D324-4A09-BAC8-CECC7833B09F}"/>
              </a:ext>
            </a:extLst>
          </p:cNvPr>
          <p:cNvSpPr txBox="1"/>
          <p:nvPr/>
        </p:nvSpPr>
        <p:spPr>
          <a:xfrm>
            <a:off x="294187" y="342900"/>
            <a:ext cx="315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2.4.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볼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(ball)/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C690D-2297-45C4-80E3-B092CA530D30}"/>
              </a:ext>
            </a:extLst>
          </p:cNvPr>
          <p:cNvSpPr txBox="1"/>
          <p:nvPr/>
        </p:nvSpPr>
        <p:spPr>
          <a:xfrm>
            <a:off x="941887" y="1225768"/>
            <a:ext cx="11620500" cy="440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설명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플레이어가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간접 조작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할 수 있는 객체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대포알이 블록과 충돌 시 블록의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내구도를 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만큼 떨어뜨림</a:t>
            </a:r>
            <a:endParaRPr lang="en-US" altLang="ko-KR" sz="20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속성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x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축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y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축 자유이동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객체와 충돌 시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충돌감지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속도 반전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입사각 반사각이 같도록 튕겨지게 함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판정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시 물리엔진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리소스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 </a:t>
            </a:r>
            <a:endParaRPr lang="en-US" altLang="ko-KR" sz="2000" u="sng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69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A46E98-D324-4A09-BAC8-CECC7833B09F}"/>
              </a:ext>
            </a:extLst>
          </p:cNvPr>
          <p:cNvSpPr txBox="1"/>
          <p:nvPr/>
        </p:nvSpPr>
        <p:spPr>
          <a:xfrm>
            <a:off x="294187" y="342900"/>
            <a:ext cx="3797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2.5.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(wall) /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_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투명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C6768-D8B8-4877-840C-31D44F61A5E6}"/>
              </a:ext>
            </a:extLst>
          </p:cNvPr>
          <p:cNvSpPr txBox="1"/>
          <p:nvPr/>
        </p:nvSpPr>
        <p:spPr>
          <a:xfrm>
            <a:off x="951412" y="1341185"/>
            <a:ext cx="11620500" cy="4537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설명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다른 모든 객체들이 존재할 수 있는 </a:t>
            </a:r>
            <a:r>
              <a:rPr lang="ko-KR" altLang="en-US" sz="22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범위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알려주는 객체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속성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위치 고정</a:t>
            </a:r>
            <a:endParaRPr lang="en-US" altLang="ko-KR" sz="22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판정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O,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시 물리엔진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리소스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u="sng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해적 컨셉에 맞는 틀</a:t>
            </a:r>
            <a:r>
              <a:rPr lang="en-US" altLang="ko-KR" sz="2200" u="sng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화면 좌우에는 표시하지 않아도 되며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UI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가시성 차원에서 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 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상하단에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등장할수도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*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존재는 하지만 화면에 보일 필요는 없음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78674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</TotalTime>
  <Words>2136</Words>
  <Application>Microsoft Office PowerPoint</Application>
  <PresentationFormat>와이드스크린</PresentationFormat>
  <Paragraphs>313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12롯데마트드림Bold</vt:lpstr>
      <vt:lpstr>12롯데마트드림Light</vt:lpstr>
      <vt:lpstr>12롯데마트드림Medium</vt:lpstr>
      <vt:lpstr>나눔바른고딕</vt:lpstr>
      <vt:lpstr>맑은 고딕</vt:lpstr>
      <vt:lpstr>Arial</vt:lpstr>
      <vt:lpstr>Office 테마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6.1. 게임 개발 일정 </vt:lpstr>
      <vt:lpstr>PowerPoint 프레젠테이션</vt:lpstr>
      <vt:lpstr>6.2. 정리/ 직군별 지침</vt:lpstr>
      <vt:lpstr>6.2. 정리/ 직군별 지침</vt:lpstr>
      <vt:lpstr>6.2. 정리/ 직군별 지침</vt:lpstr>
      <vt:lpstr>6.2. 정리/ 직군별 지침</vt:lpstr>
      <vt:lpstr>PowerPoint 프레젠테이션</vt:lpstr>
      <vt:lpstr>해상도 바꾸는 법</vt:lpstr>
      <vt:lpstr>소스트리 푸쉬 안될때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ALKANOID</dc:title>
  <dc:creator>김인재</dc:creator>
  <cp:lastModifiedBy>김인재</cp:lastModifiedBy>
  <cp:revision>524</cp:revision>
  <dcterms:created xsi:type="dcterms:W3CDTF">2020-07-14T10:13:37Z</dcterms:created>
  <dcterms:modified xsi:type="dcterms:W3CDTF">2020-07-20T09:10:35Z</dcterms:modified>
</cp:coreProperties>
</file>